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287" r:id="rId6"/>
    <p:sldId id="290" r:id="rId7"/>
    <p:sldId id="293" r:id="rId8"/>
    <p:sldId id="289" r:id="rId9"/>
    <p:sldId id="297" r:id="rId10"/>
    <p:sldId id="299" r:id="rId11"/>
    <p:sldId id="291" r:id="rId12"/>
    <p:sldId id="296" r:id="rId13"/>
    <p:sldId id="295" r:id="rId14"/>
    <p:sldId id="298" r:id="rId15"/>
    <p:sldId id="292" r:id="rId16"/>
    <p:sldId id="294" r:id="rId17"/>
    <p:sldId id="27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5"/>
    <a:srgbClr val="404040"/>
    <a:srgbClr val="F2F2F2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9AACD-2630-4B1C-ADCB-0E3FAAB96F64}" v="2" dt="2023-11-20T17:38:38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510" y="67"/>
      </p:cViewPr>
      <p:guideLst/>
    </p:cSldViewPr>
  </p:notesViewPr>
  <p:gridSpacing cx="1414800" cy="1414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596C7-EE83-4148-906D-7198593E6487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A48322C3-4A49-4104-93DA-5C4EE4CD3E26}">
      <dgm:prSet phldrT="[Text]" custT="1"/>
      <dgm:spPr>
        <a:solidFill>
          <a:srgbClr val="0076A5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300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List of ports of small islands (less than 200.000 residents) and transnational public service contract/obligation</a:t>
          </a:r>
          <a:endParaRPr lang="it-IT" sz="2300" u="none" dirty="0">
            <a:solidFill>
              <a:schemeClr val="bg1"/>
            </a:solidFill>
          </a:endParaRPr>
        </a:p>
      </dgm:t>
    </dgm:pt>
    <dgm:pt modelId="{76A722CE-A1EB-4D3F-A55A-4806AB33A71B}" type="parTrans" cxnId="{E41F5087-D435-4AEC-8928-60FE71358CE1}">
      <dgm:prSet/>
      <dgm:spPr/>
      <dgm:t>
        <a:bodyPr/>
        <a:lstStyle/>
        <a:p>
          <a:endParaRPr lang="it-IT"/>
        </a:p>
      </dgm:t>
    </dgm:pt>
    <dgm:pt modelId="{26913F4E-5C2C-4C38-A195-343E2A3E52E4}" type="sibTrans" cxnId="{E41F5087-D435-4AEC-8928-60FE71358CE1}">
      <dgm:prSet/>
      <dgm:spPr/>
      <dgm:t>
        <a:bodyPr/>
        <a:lstStyle/>
        <a:p>
          <a:endParaRPr lang="it-IT"/>
        </a:p>
      </dgm:t>
    </dgm:pt>
    <dgm:pt modelId="{22CBB932-E0A1-44F1-A110-0636BD5ACB55}" type="pres">
      <dgm:prSet presAssocID="{D97596C7-EE83-4148-906D-7198593E6487}" presName="Name0" presStyleCnt="0">
        <dgm:presLayoutVars>
          <dgm:dir/>
          <dgm:resizeHandles val="exact"/>
        </dgm:presLayoutVars>
      </dgm:prSet>
      <dgm:spPr/>
    </dgm:pt>
    <dgm:pt modelId="{0DAFAFAA-83B2-4670-9B98-5AD8BC280CBD}" type="pres">
      <dgm:prSet presAssocID="{A48322C3-4A49-4104-93DA-5C4EE4CD3E26}" presName="composite" presStyleCnt="0"/>
      <dgm:spPr/>
    </dgm:pt>
    <dgm:pt modelId="{1F0B3700-BE0C-4317-898C-4FF112E95A6A}" type="pres">
      <dgm:prSet presAssocID="{A48322C3-4A49-4104-93DA-5C4EE4CD3E26}" presName="rect1" presStyleLbl="trAlignAcc1" presStyleIdx="0" presStyleCnt="1">
        <dgm:presLayoutVars>
          <dgm:bulletEnabled val="1"/>
        </dgm:presLayoutVars>
      </dgm:prSet>
      <dgm:spPr/>
    </dgm:pt>
    <dgm:pt modelId="{76A1541D-5433-4712-9686-50059FA3524A}" type="pres">
      <dgm:prSet presAssocID="{A48322C3-4A49-4104-93DA-5C4EE4CD3E26}" presName="rect2" presStyleLbl="fgImgPlace1" presStyleIdx="0" presStyleCnt="1" custScaleX="106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Tropical scene outline"/>
        </a:ext>
      </dgm:extLst>
    </dgm:pt>
  </dgm:ptLst>
  <dgm:cxnLst>
    <dgm:cxn modelId="{E41F5087-D435-4AEC-8928-60FE71358CE1}" srcId="{D97596C7-EE83-4148-906D-7198593E6487}" destId="{A48322C3-4A49-4104-93DA-5C4EE4CD3E26}" srcOrd="0" destOrd="0" parTransId="{76A722CE-A1EB-4D3F-A55A-4806AB33A71B}" sibTransId="{26913F4E-5C2C-4C38-A195-343E2A3E52E4}"/>
    <dgm:cxn modelId="{54089EC4-803C-4A39-907E-16E6646737DA}" type="presOf" srcId="{A48322C3-4A49-4104-93DA-5C4EE4CD3E26}" destId="{1F0B3700-BE0C-4317-898C-4FF112E95A6A}" srcOrd="0" destOrd="0" presId="urn:microsoft.com/office/officeart/2008/layout/PictureStrips"/>
    <dgm:cxn modelId="{DCFFCBF4-9C17-4F2D-BA34-DF20513F23E4}" type="presOf" srcId="{D97596C7-EE83-4148-906D-7198593E6487}" destId="{22CBB932-E0A1-44F1-A110-0636BD5ACB55}" srcOrd="0" destOrd="0" presId="urn:microsoft.com/office/officeart/2008/layout/PictureStrips"/>
    <dgm:cxn modelId="{EFEBCAFA-2FBD-4F5A-88B0-6BB4DF14527B}" type="presParOf" srcId="{22CBB932-E0A1-44F1-A110-0636BD5ACB55}" destId="{0DAFAFAA-83B2-4670-9B98-5AD8BC280CBD}" srcOrd="0" destOrd="0" presId="urn:microsoft.com/office/officeart/2008/layout/PictureStrips"/>
    <dgm:cxn modelId="{9C134F98-2FC2-4137-9157-219F6CF97B8C}" type="presParOf" srcId="{0DAFAFAA-83B2-4670-9B98-5AD8BC280CBD}" destId="{1F0B3700-BE0C-4317-898C-4FF112E95A6A}" srcOrd="0" destOrd="0" presId="urn:microsoft.com/office/officeart/2008/layout/PictureStrips"/>
    <dgm:cxn modelId="{258DA19D-C950-4641-BD3D-35E57E0B6B62}" type="presParOf" srcId="{0DAFAFAA-83B2-4670-9B98-5AD8BC280CBD}" destId="{76A1541D-5433-4712-9686-50059FA352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D8A34-4118-434A-ADCF-40B4B506AB0D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342FD927-3079-4398-9BFA-C992E1A74912}">
      <dgm:prSet phldrT="[Text]"/>
      <dgm:spPr>
        <a:solidFill>
          <a:srgbClr val="0076A5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Rules on monitoring and reporting of GHG emission for shipping companies under the ETS </a:t>
          </a:r>
          <a:endParaRPr lang="it-IT" u="none" dirty="0">
            <a:solidFill>
              <a:schemeClr val="bg1"/>
            </a:solidFill>
          </a:endParaRPr>
        </a:p>
      </dgm:t>
    </dgm:pt>
    <dgm:pt modelId="{A52CCA20-90B3-4B9B-BE51-389987D3D0AA}" type="parTrans" cxnId="{89D51E20-087A-4065-B8DE-143F74D4ECC0}">
      <dgm:prSet/>
      <dgm:spPr/>
      <dgm:t>
        <a:bodyPr/>
        <a:lstStyle/>
        <a:p>
          <a:endParaRPr lang="it-IT"/>
        </a:p>
      </dgm:t>
    </dgm:pt>
    <dgm:pt modelId="{CAFAF877-5B4A-42DC-A0A2-F54C977F7B54}" type="sibTrans" cxnId="{89D51E20-087A-4065-B8DE-143F74D4ECC0}">
      <dgm:prSet/>
      <dgm:spPr/>
      <dgm:t>
        <a:bodyPr/>
        <a:lstStyle/>
        <a:p>
          <a:endParaRPr lang="it-IT"/>
        </a:p>
      </dgm:t>
    </dgm:pt>
    <dgm:pt modelId="{1FCB86EF-F915-4166-B76B-67AA147AFD51}">
      <dgm:prSet phldrT="[Text]"/>
      <dgm:spPr>
        <a:solidFill>
          <a:srgbClr val="0076A5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Rules on aggregated emissions data at shipping company level </a:t>
          </a:r>
          <a:endParaRPr lang="it-IT" u="none" dirty="0">
            <a:solidFill>
              <a:schemeClr val="bg1"/>
            </a:solidFill>
          </a:endParaRPr>
        </a:p>
      </dgm:t>
    </dgm:pt>
    <dgm:pt modelId="{D4162464-8991-4688-A0C4-088C3EDE7153}" type="parTrans" cxnId="{613ECAF5-0CC3-47CD-B5CC-AAA0C51931CF}">
      <dgm:prSet/>
      <dgm:spPr/>
      <dgm:t>
        <a:bodyPr/>
        <a:lstStyle/>
        <a:p>
          <a:endParaRPr lang="it-IT"/>
        </a:p>
      </dgm:t>
    </dgm:pt>
    <dgm:pt modelId="{23FB7CEF-4258-4478-BFAB-3363B6B37618}" type="sibTrans" cxnId="{613ECAF5-0CC3-47CD-B5CC-AAA0C51931CF}">
      <dgm:prSet/>
      <dgm:spPr/>
      <dgm:t>
        <a:bodyPr/>
        <a:lstStyle/>
        <a:p>
          <a:endParaRPr lang="it-IT"/>
        </a:p>
      </dgm:t>
    </dgm:pt>
    <dgm:pt modelId="{0762690F-36C9-4E4E-B9F5-FCC7FBDBBD22}">
      <dgm:prSet phldrT="[Text]"/>
      <dgm:spPr>
        <a:solidFill>
          <a:srgbClr val="0076A5"/>
        </a:solidFill>
      </dgm:spPr>
      <dgm:t>
        <a:bodyPr/>
        <a:lstStyle/>
        <a:p>
          <a:pPr algn="just">
            <a:buFont typeface="Wingdings" panose="05000000000000000000" pitchFamily="2" charset="2"/>
            <a:buChar char="q"/>
          </a:pPr>
          <a:r>
            <a:rPr lang="en-US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Approval and verification activities and accreditation of verifiers</a:t>
          </a:r>
          <a:endParaRPr lang="it-IT" u="none" dirty="0">
            <a:solidFill>
              <a:schemeClr val="bg1"/>
            </a:solidFill>
          </a:endParaRPr>
        </a:p>
      </dgm:t>
    </dgm:pt>
    <dgm:pt modelId="{B3D85F6A-6D0C-4D2B-9C4D-9A34BD498113}" type="parTrans" cxnId="{3EB8B1FD-3D2D-41AF-93F3-8EE50355F508}">
      <dgm:prSet/>
      <dgm:spPr/>
      <dgm:t>
        <a:bodyPr/>
        <a:lstStyle/>
        <a:p>
          <a:endParaRPr lang="it-IT"/>
        </a:p>
      </dgm:t>
    </dgm:pt>
    <dgm:pt modelId="{B853E64D-F468-4B75-936C-565E6DD28253}" type="sibTrans" cxnId="{3EB8B1FD-3D2D-41AF-93F3-8EE50355F508}">
      <dgm:prSet/>
      <dgm:spPr/>
      <dgm:t>
        <a:bodyPr/>
        <a:lstStyle/>
        <a:p>
          <a:endParaRPr lang="it-IT"/>
        </a:p>
      </dgm:t>
    </dgm:pt>
    <dgm:pt modelId="{376698A0-A7E1-48BD-A942-ED4A4B921CE6}">
      <dgm:prSet/>
      <dgm:spPr>
        <a:solidFill>
          <a:srgbClr val="0076A5"/>
        </a:solidFill>
      </dgm:spPr>
      <dgm:t>
        <a:bodyPr/>
        <a:lstStyle/>
        <a:p>
          <a:r>
            <a:rPr lang="en-US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Templates </a:t>
          </a:r>
        </a:p>
      </dgm:t>
    </dgm:pt>
    <dgm:pt modelId="{6FD967BE-874F-43AC-BDAF-2496D29B0E5D}" type="sibTrans" cxnId="{7F264694-4AA0-4D14-B3FE-DE00C25E7214}">
      <dgm:prSet/>
      <dgm:spPr/>
      <dgm:t>
        <a:bodyPr/>
        <a:lstStyle/>
        <a:p>
          <a:endParaRPr lang="it-IT"/>
        </a:p>
      </dgm:t>
    </dgm:pt>
    <dgm:pt modelId="{2E32C4A9-0045-4437-8DC9-ECF47D62E8C4}" type="parTrans" cxnId="{7F264694-4AA0-4D14-B3FE-DE00C25E7214}">
      <dgm:prSet/>
      <dgm:spPr/>
      <dgm:t>
        <a:bodyPr/>
        <a:lstStyle/>
        <a:p>
          <a:endParaRPr lang="it-IT"/>
        </a:p>
      </dgm:t>
    </dgm:pt>
    <dgm:pt modelId="{0FE758B7-17E7-49BD-9BAB-A6B5FEBF595B}" type="pres">
      <dgm:prSet presAssocID="{C3BD8A34-4118-434A-ADCF-40B4B506AB0D}" presName="Name0" presStyleCnt="0">
        <dgm:presLayoutVars>
          <dgm:dir/>
          <dgm:resizeHandles val="exact"/>
        </dgm:presLayoutVars>
      </dgm:prSet>
      <dgm:spPr/>
    </dgm:pt>
    <dgm:pt modelId="{3E667E0D-5D17-4112-9D0D-49E02EEAA3C0}" type="pres">
      <dgm:prSet presAssocID="{342FD927-3079-4398-9BFA-C992E1A74912}" presName="composite" presStyleCnt="0"/>
      <dgm:spPr/>
    </dgm:pt>
    <dgm:pt modelId="{A5B71B62-A159-4AC8-A807-B879E2147254}" type="pres">
      <dgm:prSet presAssocID="{342FD927-3079-4398-9BFA-C992E1A74912}" presName="rect1" presStyleLbl="trAlignAcc1" presStyleIdx="0" presStyleCnt="4">
        <dgm:presLayoutVars>
          <dgm:bulletEnabled val="1"/>
        </dgm:presLayoutVars>
      </dgm:prSet>
      <dgm:spPr/>
    </dgm:pt>
    <dgm:pt modelId="{3286EC1B-EDA8-437D-AD9D-424C05BB09BC}" type="pres">
      <dgm:prSet presAssocID="{342FD927-3079-4398-9BFA-C992E1A74912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4C126805-BAB6-410C-8FA7-82495F81E7D3}" type="pres">
      <dgm:prSet presAssocID="{CAFAF877-5B4A-42DC-A0A2-F54C977F7B54}" presName="sibTrans" presStyleCnt="0"/>
      <dgm:spPr/>
    </dgm:pt>
    <dgm:pt modelId="{D3FD7AEE-DB98-423A-9B7D-A2CF5601EA5C}" type="pres">
      <dgm:prSet presAssocID="{1FCB86EF-F915-4166-B76B-67AA147AFD51}" presName="composite" presStyleCnt="0"/>
      <dgm:spPr/>
    </dgm:pt>
    <dgm:pt modelId="{8D96D61A-2AC7-4A6D-82EC-AB2155C9AAC5}" type="pres">
      <dgm:prSet presAssocID="{1FCB86EF-F915-4166-B76B-67AA147AFD51}" presName="rect1" presStyleLbl="trAlignAcc1" presStyleIdx="1" presStyleCnt="4">
        <dgm:presLayoutVars>
          <dgm:bulletEnabled val="1"/>
        </dgm:presLayoutVars>
      </dgm:prSet>
      <dgm:spPr/>
    </dgm:pt>
    <dgm:pt modelId="{FE737C40-4314-4C9B-BD2E-F544822BC4C7}" type="pres">
      <dgm:prSet presAssocID="{1FCB86EF-F915-4166-B76B-67AA147AFD51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Network with solid fill"/>
        </a:ext>
      </dgm:extLst>
    </dgm:pt>
    <dgm:pt modelId="{62983FA2-DE7D-4EEF-BAF6-AED3CE258B2D}" type="pres">
      <dgm:prSet presAssocID="{23FB7CEF-4258-4478-BFAB-3363B6B37618}" presName="sibTrans" presStyleCnt="0"/>
      <dgm:spPr/>
    </dgm:pt>
    <dgm:pt modelId="{12972E8F-1A74-4824-91E1-FC7D2AED04E5}" type="pres">
      <dgm:prSet presAssocID="{376698A0-A7E1-48BD-A942-ED4A4B921CE6}" presName="composite" presStyleCnt="0"/>
      <dgm:spPr/>
    </dgm:pt>
    <dgm:pt modelId="{35C0776D-AB4A-49EF-8DDC-047FAB5EEF02}" type="pres">
      <dgm:prSet presAssocID="{376698A0-A7E1-48BD-A942-ED4A4B921CE6}" presName="rect1" presStyleLbl="trAlignAcc1" presStyleIdx="2" presStyleCnt="4" custLinFactNeighborX="594" custLinFactNeighborY="-1900">
        <dgm:presLayoutVars>
          <dgm:bulletEnabled val="1"/>
        </dgm:presLayoutVars>
      </dgm:prSet>
      <dgm:spPr/>
    </dgm:pt>
    <dgm:pt modelId="{1548E8C0-EA09-4759-B5E9-C2E800259DF4}" type="pres">
      <dgm:prSet presAssocID="{376698A0-A7E1-48BD-A942-ED4A4B921CE6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7A409274-2FEE-475B-BB7F-5921243CFFD1}" type="pres">
      <dgm:prSet presAssocID="{6FD967BE-874F-43AC-BDAF-2496D29B0E5D}" presName="sibTrans" presStyleCnt="0"/>
      <dgm:spPr/>
    </dgm:pt>
    <dgm:pt modelId="{1C6D1C88-9F9D-496F-BA2D-6FA795823F7D}" type="pres">
      <dgm:prSet presAssocID="{0762690F-36C9-4E4E-B9F5-FCC7FBDBBD22}" presName="composite" presStyleCnt="0"/>
      <dgm:spPr/>
    </dgm:pt>
    <dgm:pt modelId="{DE63C2DE-B19E-4B43-B8B3-FD59A0093211}" type="pres">
      <dgm:prSet presAssocID="{0762690F-36C9-4E4E-B9F5-FCC7FBDBBD22}" presName="rect1" presStyleLbl="trAlignAcc1" presStyleIdx="3" presStyleCnt="4">
        <dgm:presLayoutVars>
          <dgm:bulletEnabled val="1"/>
        </dgm:presLayoutVars>
      </dgm:prSet>
      <dgm:spPr/>
    </dgm:pt>
    <dgm:pt modelId="{D02B5E6B-86D1-43AF-98E5-02D4421BE0BB}" type="pres">
      <dgm:prSet presAssocID="{0762690F-36C9-4E4E-B9F5-FCC7FBDBBD22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</dgm:ptLst>
  <dgm:cxnLst>
    <dgm:cxn modelId="{89D51E20-087A-4065-B8DE-143F74D4ECC0}" srcId="{C3BD8A34-4118-434A-ADCF-40B4B506AB0D}" destId="{342FD927-3079-4398-9BFA-C992E1A74912}" srcOrd="0" destOrd="0" parTransId="{A52CCA20-90B3-4B9B-BE51-389987D3D0AA}" sibTransId="{CAFAF877-5B4A-42DC-A0A2-F54C977F7B54}"/>
    <dgm:cxn modelId="{38BE6B29-3A05-419C-92CC-79D9A7F283D1}" type="presOf" srcId="{376698A0-A7E1-48BD-A942-ED4A4B921CE6}" destId="{35C0776D-AB4A-49EF-8DDC-047FAB5EEF02}" srcOrd="0" destOrd="0" presId="urn:microsoft.com/office/officeart/2008/layout/PictureStrips"/>
    <dgm:cxn modelId="{F9E4EC30-9D9B-4F80-AFEE-38F6C505E385}" type="presOf" srcId="{0762690F-36C9-4E4E-B9F5-FCC7FBDBBD22}" destId="{DE63C2DE-B19E-4B43-B8B3-FD59A0093211}" srcOrd="0" destOrd="0" presId="urn:microsoft.com/office/officeart/2008/layout/PictureStrips"/>
    <dgm:cxn modelId="{1D4F1843-9A28-4027-B5CF-8A3871235567}" type="presOf" srcId="{342FD927-3079-4398-9BFA-C992E1A74912}" destId="{A5B71B62-A159-4AC8-A807-B879E2147254}" srcOrd="0" destOrd="0" presId="urn:microsoft.com/office/officeart/2008/layout/PictureStrips"/>
    <dgm:cxn modelId="{F52C4048-C5D6-4A30-A4EC-E71B37260353}" type="presOf" srcId="{C3BD8A34-4118-434A-ADCF-40B4B506AB0D}" destId="{0FE758B7-17E7-49BD-9BAB-A6B5FEBF595B}" srcOrd="0" destOrd="0" presId="urn:microsoft.com/office/officeart/2008/layout/PictureStrips"/>
    <dgm:cxn modelId="{7F264694-4AA0-4D14-B3FE-DE00C25E7214}" srcId="{C3BD8A34-4118-434A-ADCF-40B4B506AB0D}" destId="{376698A0-A7E1-48BD-A942-ED4A4B921CE6}" srcOrd="2" destOrd="0" parTransId="{2E32C4A9-0045-4437-8DC9-ECF47D62E8C4}" sibTransId="{6FD967BE-874F-43AC-BDAF-2496D29B0E5D}"/>
    <dgm:cxn modelId="{084592A4-91DB-4A06-90B3-BE49CF575946}" type="presOf" srcId="{1FCB86EF-F915-4166-B76B-67AA147AFD51}" destId="{8D96D61A-2AC7-4A6D-82EC-AB2155C9AAC5}" srcOrd="0" destOrd="0" presId="urn:microsoft.com/office/officeart/2008/layout/PictureStrips"/>
    <dgm:cxn modelId="{613ECAF5-0CC3-47CD-B5CC-AAA0C51931CF}" srcId="{C3BD8A34-4118-434A-ADCF-40B4B506AB0D}" destId="{1FCB86EF-F915-4166-B76B-67AA147AFD51}" srcOrd="1" destOrd="0" parTransId="{D4162464-8991-4688-A0C4-088C3EDE7153}" sibTransId="{23FB7CEF-4258-4478-BFAB-3363B6B37618}"/>
    <dgm:cxn modelId="{3EB8B1FD-3D2D-41AF-93F3-8EE50355F508}" srcId="{C3BD8A34-4118-434A-ADCF-40B4B506AB0D}" destId="{0762690F-36C9-4E4E-B9F5-FCC7FBDBBD22}" srcOrd="3" destOrd="0" parTransId="{B3D85F6A-6D0C-4D2B-9C4D-9A34BD498113}" sibTransId="{B853E64D-F468-4B75-936C-565E6DD28253}"/>
    <dgm:cxn modelId="{EE9CC3AD-9A94-43B5-B5FD-004DDCB488E6}" type="presParOf" srcId="{0FE758B7-17E7-49BD-9BAB-A6B5FEBF595B}" destId="{3E667E0D-5D17-4112-9D0D-49E02EEAA3C0}" srcOrd="0" destOrd="0" presId="urn:microsoft.com/office/officeart/2008/layout/PictureStrips"/>
    <dgm:cxn modelId="{05B927EA-2016-4FFE-B97A-CF6DA974FC79}" type="presParOf" srcId="{3E667E0D-5D17-4112-9D0D-49E02EEAA3C0}" destId="{A5B71B62-A159-4AC8-A807-B879E2147254}" srcOrd="0" destOrd="0" presId="urn:microsoft.com/office/officeart/2008/layout/PictureStrips"/>
    <dgm:cxn modelId="{01E1249D-87A7-430D-8F46-7068333E812C}" type="presParOf" srcId="{3E667E0D-5D17-4112-9D0D-49E02EEAA3C0}" destId="{3286EC1B-EDA8-437D-AD9D-424C05BB09BC}" srcOrd="1" destOrd="0" presId="urn:microsoft.com/office/officeart/2008/layout/PictureStrips"/>
    <dgm:cxn modelId="{64A5BEB5-F893-459E-ACD4-5E18AAB811CC}" type="presParOf" srcId="{0FE758B7-17E7-49BD-9BAB-A6B5FEBF595B}" destId="{4C126805-BAB6-410C-8FA7-82495F81E7D3}" srcOrd="1" destOrd="0" presId="urn:microsoft.com/office/officeart/2008/layout/PictureStrips"/>
    <dgm:cxn modelId="{194FBE07-6BAE-49DD-90D2-F28A59511B6A}" type="presParOf" srcId="{0FE758B7-17E7-49BD-9BAB-A6B5FEBF595B}" destId="{D3FD7AEE-DB98-423A-9B7D-A2CF5601EA5C}" srcOrd="2" destOrd="0" presId="urn:microsoft.com/office/officeart/2008/layout/PictureStrips"/>
    <dgm:cxn modelId="{0971ABC7-348A-46DC-84EB-DADD0A82C379}" type="presParOf" srcId="{D3FD7AEE-DB98-423A-9B7D-A2CF5601EA5C}" destId="{8D96D61A-2AC7-4A6D-82EC-AB2155C9AAC5}" srcOrd="0" destOrd="0" presId="urn:microsoft.com/office/officeart/2008/layout/PictureStrips"/>
    <dgm:cxn modelId="{03BD349E-6F4A-413B-9ADA-7B73C74BC707}" type="presParOf" srcId="{D3FD7AEE-DB98-423A-9B7D-A2CF5601EA5C}" destId="{FE737C40-4314-4C9B-BD2E-F544822BC4C7}" srcOrd="1" destOrd="0" presId="urn:microsoft.com/office/officeart/2008/layout/PictureStrips"/>
    <dgm:cxn modelId="{BF3A1513-2D83-4A00-A51D-E91FABFBD19F}" type="presParOf" srcId="{0FE758B7-17E7-49BD-9BAB-A6B5FEBF595B}" destId="{62983FA2-DE7D-4EEF-BAF6-AED3CE258B2D}" srcOrd="3" destOrd="0" presId="urn:microsoft.com/office/officeart/2008/layout/PictureStrips"/>
    <dgm:cxn modelId="{717A902B-8958-4329-B11B-3114DF4F7400}" type="presParOf" srcId="{0FE758B7-17E7-49BD-9BAB-A6B5FEBF595B}" destId="{12972E8F-1A74-4824-91E1-FC7D2AED04E5}" srcOrd="4" destOrd="0" presId="urn:microsoft.com/office/officeart/2008/layout/PictureStrips"/>
    <dgm:cxn modelId="{9AD9DDBC-18FF-408A-9E33-793BB5690668}" type="presParOf" srcId="{12972E8F-1A74-4824-91E1-FC7D2AED04E5}" destId="{35C0776D-AB4A-49EF-8DDC-047FAB5EEF02}" srcOrd="0" destOrd="0" presId="urn:microsoft.com/office/officeart/2008/layout/PictureStrips"/>
    <dgm:cxn modelId="{7CA775D5-6E3B-43E4-89CF-0E8E5E703B8A}" type="presParOf" srcId="{12972E8F-1A74-4824-91E1-FC7D2AED04E5}" destId="{1548E8C0-EA09-4759-B5E9-C2E800259DF4}" srcOrd="1" destOrd="0" presId="urn:microsoft.com/office/officeart/2008/layout/PictureStrips"/>
    <dgm:cxn modelId="{6C834C4A-9A21-4C4E-9D22-3A02B39A9199}" type="presParOf" srcId="{0FE758B7-17E7-49BD-9BAB-A6B5FEBF595B}" destId="{7A409274-2FEE-475B-BB7F-5921243CFFD1}" srcOrd="5" destOrd="0" presId="urn:microsoft.com/office/officeart/2008/layout/PictureStrips"/>
    <dgm:cxn modelId="{91BFCDE7-7D0D-4DBF-ABFF-9180623B28FA}" type="presParOf" srcId="{0FE758B7-17E7-49BD-9BAB-A6B5FEBF595B}" destId="{1C6D1C88-9F9D-496F-BA2D-6FA795823F7D}" srcOrd="6" destOrd="0" presId="urn:microsoft.com/office/officeart/2008/layout/PictureStrips"/>
    <dgm:cxn modelId="{103BF63B-1164-4DC6-A192-3DFC5D3512B6}" type="presParOf" srcId="{1C6D1C88-9F9D-496F-BA2D-6FA795823F7D}" destId="{DE63C2DE-B19E-4B43-B8B3-FD59A0093211}" srcOrd="0" destOrd="0" presId="urn:microsoft.com/office/officeart/2008/layout/PictureStrips"/>
    <dgm:cxn modelId="{D49CBB44-D9B5-46FB-A9DF-A01791FA0359}" type="presParOf" srcId="{1C6D1C88-9F9D-496F-BA2D-6FA795823F7D}" destId="{D02B5E6B-86D1-43AF-98E5-02D4421BE0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596C7-EE83-4148-906D-7198593E6487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A48322C3-4A49-4104-93DA-5C4EE4CD3E26}">
      <dgm:prSet phldrT="[Text]" custT="1"/>
      <dgm:spPr>
        <a:solidFill>
          <a:srgbClr val="0076A5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000" u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Rules for the administration of shipping companies by administering authorities under ETS</a:t>
          </a:r>
          <a:endParaRPr lang="it-IT" sz="2000" u="none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722CE-A1EB-4D3F-A55A-4806AB33A71B}" type="parTrans" cxnId="{E41F5087-D435-4AEC-8928-60FE71358CE1}">
      <dgm:prSet/>
      <dgm:spPr/>
      <dgm:t>
        <a:bodyPr/>
        <a:lstStyle/>
        <a:p>
          <a:endParaRPr lang="it-IT"/>
        </a:p>
      </dgm:t>
    </dgm:pt>
    <dgm:pt modelId="{26913F4E-5C2C-4C38-A195-343E2A3E52E4}" type="sibTrans" cxnId="{E41F5087-D435-4AEC-8928-60FE71358CE1}">
      <dgm:prSet/>
      <dgm:spPr/>
      <dgm:t>
        <a:bodyPr/>
        <a:lstStyle/>
        <a:p>
          <a:endParaRPr lang="it-IT"/>
        </a:p>
      </dgm:t>
    </dgm:pt>
    <dgm:pt modelId="{22CBB932-E0A1-44F1-A110-0636BD5ACB55}" type="pres">
      <dgm:prSet presAssocID="{D97596C7-EE83-4148-906D-7198593E6487}" presName="Name0" presStyleCnt="0">
        <dgm:presLayoutVars>
          <dgm:dir/>
          <dgm:resizeHandles val="exact"/>
        </dgm:presLayoutVars>
      </dgm:prSet>
      <dgm:spPr/>
    </dgm:pt>
    <dgm:pt modelId="{0DAFAFAA-83B2-4670-9B98-5AD8BC280CBD}" type="pres">
      <dgm:prSet presAssocID="{A48322C3-4A49-4104-93DA-5C4EE4CD3E26}" presName="composite" presStyleCnt="0"/>
      <dgm:spPr/>
    </dgm:pt>
    <dgm:pt modelId="{1F0B3700-BE0C-4317-898C-4FF112E95A6A}" type="pres">
      <dgm:prSet presAssocID="{A48322C3-4A49-4104-93DA-5C4EE4CD3E26}" presName="rect1" presStyleLbl="trAlignAcc1" presStyleIdx="0" presStyleCnt="1" custLinFactNeighborX="4847" custLinFactNeighborY="3094">
        <dgm:presLayoutVars>
          <dgm:bulletEnabled val="1"/>
        </dgm:presLayoutVars>
      </dgm:prSet>
      <dgm:spPr/>
    </dgm:pt>
    <dgm:pt modelId="{76A1541D-5433-4712-9686-50059FA3524A}" type="pres">
      <dgm:prSet presAssocID="{A48322C3-4A49-4104-93DA-5C4EE4CD3E26}" presName="rect2" presStyleLbl="fgImgPlace1" presStyleIdx="0" presStyleCnt="1" custScaleX="106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Police male outline"/>
        </a:ext>
      </dgm:extLst>
    </dgm:pt>
  </dgm:ptLst>
  <dgm:cxnLst>
    <dgm:cxn modelId="{E41F5087-D435-4AEC-8928-60FE71358CE1}" srcId="{D97596C7-EE83-4148-906D-7198593E6487}" destId="{A48322C3-4A49-4104-93DA-5C4EE4CD3E26}" srcOrd="0" destOrd="0" parTransId="{76A722CE-A1EB-4D3F-A55A-4806AB33A71B}" sibTransId="{26913F4E-5C2C-4C38-A195-343E2A3E52E4}"/>
    <dgm:cxn modelId="{54089EC4-803C-4A39-907E-16E6646737DA}" type="presOf" srcId="{A48322C3-4A49-4104-93DA-5C4EE4CD3E26}" destId="{1F0B3700-BE0C-4317-898C-4FF112E95A6A}" srcOrd="0" destOrd="0" presId="urn:microsoft.com/office/officeart/2008/layout/PictureStrips"/>
    <dgm:cxn modelId="{DCFFCBF4-9C17-4F2D-BA34-DF20513F23E4}" type="presOf" srcId="{D97596C7-EE83-4148-906D-7198593E6487}" destId="{22CBB932-E0A1-44F1-A110-0636BD5ACB55}" srcOrd="0" destOrd="0" presId="urn:microsoft.com/office/officeart/2008/layout/PictureStrips"/>
    <dgm:cxn modelId="{EFEBCAFA-2FBD-4F5A-88B0-6BB4DF14527B}" type="presParOf" srcId="{22CBB932-E0A1-44F1-A110-0636BD5ACB55}" destId="{0DAFAFAA-83B2-4670-9B98-5AD8BC280CBD}" srcOrd="0" destOrd="0" presId="urn:microsoft.com/office/officeart/2008/layout/PictureStrips"/>
    <dgm:cxn modelId="{9C134F98-2FC2-4137-9157-219F6CF97B8C}" type="presParOf" srcId="{0DAFAFAA-83B2-4670-9B98-5AD8BC280CBD}" destId="{1F0B3700-BE0C-4317-898C-4FF112E95A6A}" srcOrd="0" destOrd="0" presId="urn:microsoft.com/office/officeart/2008/layout/PictureStrips"/>
    <dgm:cxn modelId="{258DA19D-C950-4641-BD3D-35E57E0B6B62}" type="presParOf" srcId="{0DAFAFAA-83B2-4670-9B98-5AD8BC280CBD}" destId="{76A1541D-5433-4712-9686-50059FA352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596C7-EE83-4148-906D-7198593E6487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A48322C3-4A49-4104-93DA-5C4EE4CD3E26}">
      <dgm:prSet phldrT="[Text]" custT="1"/>
      <dgm:spPr>
        <a:solidFill>
          <a:srgbClr val="0076A5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300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ETS </a:t>
          </a:r>
          <a:r>
            <a:rPr lang="en-US" sz="2300" u="none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neighbouring</a:t>
          </a:r>
          <a:r>
            <a:rPr lang="en-US" sz="2300" u="non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 container transhipment ports </a:t>
          </a:r>
          <a:endParaRPr lang="it-IT" sz="2300" u="none" dirty="0">
            <a:solidFill>
              <a:schemeClr val="bg1"/>
            </a:solidFill>
          </a:endParaRPr>
        </a:p>
      </dgm:t>
    </dgm:pt>
    <dgm:pt modelId="{76A722CE-A1EB-4D3F-A55A-4806AB33A71B}" type="parTrans" cxnId="{E41F5087-D435-4AEC-8928-60FE71358CE1}">
      <dgm:prSet/>
      <dgm:spPr/>
      <dgm:t>
        <a:bodyPr/>
        <a:lstStyle/>
        <a:p>
          <a:endParaRPr lang="it-IT"/>
        </a:p>
      </dgm:t>
    </dgm:pt>
    <dgm:pt modelId="{26913F4E-5C2C-4C38-A195-343E2A3E52E4}" type="sibTrans" cxnId="{E41F5087-D435-4AEC-8928-60FE71358CE1}">
      <dgm:prSet/>
      <dgm:spPr/>
      <dgm:t>
        <a:bodyPr/>
        <a:lstStyle/>
        <a:p>
          <a:endParaRPr lang="it-IT"/>
        </a:p>
      </dgm:t>
    </dgm:pt>
    <dgm:pt modelId="{22CBB932-E0A1-44F1-A110-0636BD5ACB55}" type="pres">
      <dgm:prSet presAssocID="{D97596C7-EE83-4148-906D-7198593E6487}" presName="Name0" presStyleCnt="0">
        <dgm:presLayoutVars>
          <dgm:dir/>
          <dgm:resizeHandles val="exact"/>
        </dgm:presLayoutVars>
      </dgm:prSet>
      <dgm:spPr/>
    </dgm:pt>
    <dgm:pt modelId="{0DAFAFAA-83B2-4670-9B98-5AD8BC280CBD}" type="pres">
      <dgm:prSet presAssocID="{A48322C3-4A49-4104-93DA-5C4EE4CD3E26}" presName="composite" presStyleCnt="0"/>
      <dgm:spPr/>
    </dgm:pt>
    <dgm:pt modelId="{1F0B3700-BE0C-4317-898C-4FF112E95A6A}" type="pres">
      <dgm:prSet presAssocID="{A48322C3-4A49-4104-93DA-5C4EE4CD3E26}" presName="rect1" presStyleLbl="trAlignAcc1" presStyleIdx="0" presStyleCnt="1">
        <dgm:presLayoutVars>
          <dgm:bulletEnabled val="1"/>
        </dgm:presLayoutVars>
      </dgm:prSet>
      <dgm:spPr/>
    </dgm:pt>
    <dgm:pt modelId="{76A1541D-5433-4712-9686-50059FA3524A}" type="pres">
      <dgm:prSet presAssocID="{A48322C3-4A49-4104-93DA-5C4EE4CD3E26}" presName="rect2" presStyleLbl="fgImgPlace1" presStyleIdx="0" presStyleCnt="1" custScaleX="106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</dgm:ptLst>
  <dgm:cxnLst>
    <dgm:cxn modelId="{E41F5087-D435-4AEC-8928-60FE71358CE1}" srcId="{D97596C7-EE83-4148-906D-7198593E6487}" destId="{A48322C3-4A49-4104-93DA-5C4EE4CD3E26}" srcOrd="0" destOrd="0" parTransId="{76A722CE-A1EB-4D3F-A55A-4806AB33A71B}" sibTransId="{26913F4E-5C2C-4C38-A195-343E2A3E52E4}"/>
    <dgm:cxn modelId="{54089EC4-803C-4A39-907E-16E6646737DA}" type="presOf" srcId="{A48322C3-4A49-4104-93DA-5C4EE4CD3E26}" destId="{1F0B3700-BE0C-4317-898C-4FF112E95A6A}" srcOrd="0" destOrd="0" presId="urn:microsoft.com/office/officeart/2008/layout/PictureStrips"/>
    <dgm:cxn modelId="{DCFFCBF4-9C17-4F2D-BA34-DF20513F23E4}" type="presOf" srcId="{D97596C7-EE83-4148-906D-7198593E6487}" destId="{22CBB932-E0A1-44F1-A110-0636BD5ACB55}" srcOrd="0" destOrd="0" presId="urn:microsoft.com/office/officeart/2008/layout/PictureStrips"/>
    <dgm:cxn modelId="{EFEBCAFA-2FBD-4F5A-88B0-6BB4DF14527B}" type="presParOf" srcId="{22CBB932-E0A1-44F1-A110-0636BD5ACB55}" destId="{0DAFAFAA-83B2-4670-9B98-5AD8BC280CBD}" srcOrd="0" destOrd="0" presId="urn:microsoft.com/office/officeart/2008/layout/PictureStrips"/>
    <dgm:cxn modelId="{9C134F98-2FC2-4137-9157-219F6CF97B8C}" type="presParOf" srcId="{0DAFAFAA-83B2-4670-9B98-5AD8BC280CBD}" destId="{1F0B3700-BE0C-4317-898C-4FF112E95A6A}" srcOrd="0" destOrd="0" presId="urn:microsoft.com/office/officeart/2008/layout/PictureStrips"/>
    <dgm:cxn modelId="{258DA19D-C950-4641-BD3D-35E57E0B6B62}" type="presParOf" srcId="{0DAFAFAA-83B2-4670-9B98-5AD8BC280CBD}" destId="{76A1541D-5433-4712-9686-50059FA352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3700-BE0C-4317-898C-4FF112E95A6A}">
      <dsp:nvSpPr>
        <dsp:cNvPr id="0" name=""/>
        <dsp:cNvSpPr/>
      </dsp:nvSpPr>
      <dsp:spPr>
        <a:xfrm>
          <a:off x="222289" y="1294734"/>
          <a:ext cx="4488248" cy="1402577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01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List of ports of small islands (less than 200.000 residents) and transnational public service contract/obligation</a:t>
          </a:r>
          <a:endParaRPr lang="it-IT" sz="2300" u="none" kern="1200" dirty="0">
            <a:solidFill>
              <a:schemeClr val="bg1"/>
            </a:solidFill>
          </a:endParaRPr>
        </a:p>
      </dsp:txBody>
      <dsp:txXfrm>
        <a:off x="222289" y="1294734"/>
        <a:ext cx="4488248" cy="1402577"/>
      </dsp:txXfrm>
    </dsp:sp>
    <dsp:sp modelId="{76A1541D-5433-4712-9686-50059FA3524A}">
      <dsp:nvSpPr>
        <dsp:cNvPr id="0" name=""/>
        <dsp:cNvSpPr/>
      </dsp:nvSpPr>
      <dsp:spPr>
        <a:xfrm>
          <a:off x="1534" y="1092140"/>
          <a:ext cx="1049293" cy="1472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71B62-A159-4AC8-A807-B879E2147254}">
      <dsp:nvSpPr>
        <dsp:cNvPr id="0" name=""/>
        <dsp:cNvSpPr/>
      </dsp:nvSpPr>
      <dsp:spPr>
        <a:xfrm>
          <a:off x="197468" y="1152070"/>
          <a:ext cx="4713523" cy="1472976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Rules on monitoring and reporting of GHG emission for shipping companies under the ETS </a:t>
          </a:r>
          <a:endParaRPr lang="it-IT" sz="2300" u="none" kern="1200" dirty="0">
            <a:solidFill>
              <a:schemeClr val="bg1"/>
            </a:solidFill>
          </a:endParaRPr>
        </a:p>
      </dsp:txBody>
      <dsp:txXfrm>
        <a:off x="197468" y="1152070"/>
        <a:ext cx="4713523" cy="1472976"/>
      </dsp:txXfrm>
    </dsp:sp>
    <dsp:sp modelId="{3286EC1B-EDA8-437D-AD9D-424C05BB09BC}">
      <dsp:nvSpPr>
        <dsp:cNvPr id="0" name=""/>
        <dsp:cNvSpPr/>
      </dsp:nvSpPr>
      <dsp:spPr>
        <a:xfrm>
          <a:off x="1071" y="939307"/>
          <a:ext cx="1031083" cy="1546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6D61A-2AC7-4A6D-82EC-AB2155C9AAC5}">
      <dsp:nvSpPr>
        <dsp:cNvPr id="0" name=""/>
        <dsp:cNvSpPr/>
      </dsp:nvSpPr>
      <dsp:spPr>
        <a:xfrm>
          <a:off x="5371178" y="1152070"/>
          <a:ext cx="4713523" cy="1472976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Rules on aggregated emissions data at shipping company level </a:t>
          </a:r>
          <a:endParaRPr lang="it-IT" sz="2300" u="none" kern="1200" dirty="0">
            <a:solidFill>
              <a:schemeClr val="bg1"/>
            </a:solidFill>
          </a:endParaRPr>
        </a:p>
      </dsp:txBody>
      <dsp:txXfrm>
        <a:off x="5371178" y="1152070"/>
        <a:ext cx="4713523" cy="1472976"/>
      </dsp:txXfrm>
    </dsp:sp>
    <dsp:sp modelId="{FE737C40-4314-4C9B-BD2E-F544822BC4C7}">
      <dsp:nvSpPr>
        <dsp:cNvPr id="0" name=""/>
        <dsp:cNvSpPr/>
      </dsp:nvSpPr>
      <dsp:spPr>
        <a:xfrm>
          <a:off x="5174781" y="939307"/>
          <a:ext cx="1031083" cy="1546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0776D-AB4A-49EF-8DDC-047FAB5EEF02}">
      <dsp:nvSpPr>
        <dsp:cNvPr id="0" name=""/>
        <dsp:cNvSpPr/>
      </dsp:nvSpPr>
      <dsp:spPr>
        <a:xfrm>
          <a:off x="225467" y="2978397"/>
          <a:ext cx="4713523" cy="1472976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Templates </a:t>
          </a:r>
        </a:p>
      </dsp:txBody>
      <dsp:txXfrm>
        <a:off x="225467" y="2978397"/>
        <a:ext cx="4713523" cy="1472976"/>
      </dsp:txXfrm>
    </dsp:sp>
    <dsp:sp modelId="{1548E8C0-EA09-4759-B5E9-C2E800259DF4}">
      <dsp:nvSpPr>
        <dsp:cNvPr id="0" name=""/>
        <dsp:cNvSpPr/>
      </dsp:nvSpPr>
      <dsp:spPr>
        <a:xfrm>
          <a:off x="1071" y="2793620"/>
          <a:ext cx="1031083" cy="1546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3C2DE-B19E-4B43-B8B3-FD59A0093211}">
      <dsp:nvSpPr>
        <dsp:cNvPr id="0" name=""/>
        <dsp:cNvSpPr/>
      </dsp:nvSpPr>
      <dsp:spPr>
        <a:xfrm>
          <a:off x="5371178" y="3006383"/>
          <a:ext cx="4713523" cy="1472976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96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Approval and verification activities and accreditation of verifiers</a:t>
          </a:r>
          <a:endParaRPr lang="it-IT" sz="2300" u="none" kern="1200" dirty="0">
            <a:solidFill>
              <a:schemeClr val="bg1"/>
            </a:solidFill>
          </a:endParaRPr>
        </a:p>
      </dsp:txBody>
      <dsp:txXfrm>
        <a:off x="5371178" y="3006383"/>
        <a:ext cx="4713523" cy="1472976"/>
      </dsp:txXfrm>
    </dsp:sp>
    <dsp:sp modelId="{D02B5E6B-86D1-43AF-98E5-02D4421BE0BB}">
      <dsp:nvSpPr>
        <dsp:cNvPr id="0" name=""/>
        <dsp:cNvSpPr/>
      </dsp:nvSpPr>
      <dsp:spPr>
        <a:xfrm>
          <a:off x="5174781" y="2793620"/>
          <a:ext cx="1031083" cy="1546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3700-BE0C-4317-898C-4FF112E95A6A}">
      <dsp:nvSpPr>
        <dsp:cNvPr id="0" name=""/>
        <dsp:cNvSpPr/>
      </dsp:nvSpPr>
      <dsp:spPr>
        <a:xfrm>
          <a:off x="223823" y="1338130"/>
          <a:ext cx="4488248" cy="1402577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0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Rules for the administration of shipping companies by administering authorities under ETS</a:t>
          </a:r>
          <a:endParaRPr lang="it-IT" sz="2000" u="none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823" y="1338130"/>
        <a:ext cx="4488248" cy="1402577"/>
      </dsp:txXfrm>
    </dsp:sp>
    <dsp:sp modelId="{76A1541D-5433-4712-9686-50059FA3524A}">
      <dsp:nvSpPr>
        <dsp:cNvPr id="0" name=""/>
        <dsp:cNvSpPr/>
      </dsp:nvSpPr>
      <dsp:spPr>
        <a:xfrm>
          <a:off x="1534" y="1092140"/>
          <a:ext cx="1049293" cy="1472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3700-BE0C-4317-898C-4FF112E95A6A}">
      <dsp:nvSpPr>
        <dsp:cNvPr id="0" name=""/>
        <dsp:cNvSpPr/>
      </dsp:nvSpPr>
      <dsp:spPr>
        <a:xfrm>
          <a:off x="222289" y="1294734"/>
          <a:ext cx="4488248" cy="1402577"/>
        </a:xfrm>
        <a:prstGeom prst="rect">
          <a:avLst/>
        </a:prstGeom>
        <a:solidFill>
          <a:srgbClr val="0076A5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01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ETS </a:t>
          </a:r>
          <a:r>
            <a:rPr lang="en-US" sz="2300" u="none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neighbouring</a:t>
          </a:r>
          <a:r>
            <a:rPr lang="en-US" sz="2300" u="non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 container transhipment ports </a:t>
          </a:r>
          <a:endParaRPr lang="it-IT" sz="2300" u="none" kern="1200" dirty="0">
            <a:solidFill>
              <a:schemeClr val="bg1"/>
            </a:solidFill>
          </a:endParaRPr>
        </a:p>
      </dsp:txBody>
      <dsp:txXfrm>
        <a:off x="222289" y="1294734"/>
        <a:ext cx="4488248" cy="1402577"/>
      </dsp:txXfrm>
    </dsp:sp>
    <dsp:sp modelId="{76A1541D-5433-4712-9686-50059FA3524A}">
      <dsp:nvSpPr>
        <dsp:cNvPr id="0" name=""/>
        <dsp:cNvSpPr/>
      </dsp:nvSpPr>
      <dsp:spPr>
        <a:xfrm>
          <a:off x="1534" y="1092140"/>
          <a:ext cx="1049293" cy="1472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5A9163-0771-8124-6BCF-1045783CF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849D-BD58-6728-06F4-357EC2C9B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0B18-2A69-43ED-8542-215253B2D827}" type="datetimeFigureOut">
              <a:rPr lang="it-IT" smtClean="0"/>
              <a:t>02/02/2024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4B07-C7B8-6E40-2CB9-C5043EB400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C4AB7-76AF-B93C-5976-848571BF7C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0B44-85B2-491D-ADC0-9483980FD9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231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4AE52-CBDC-49AB-927A-C7A6AE996D1F}" type="datetimeFigureOut">
              <a:rPr lang="it-IT" smtClean="0"/>
              <a:t>02/02/2024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B005-2CA6-422D-940E-824847316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6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1B005-2CA6-422D-940E-8248473161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0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62DC27-8991-871A-7DFE-C9209BF59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96C9AD-3891-7359-D3BE-5A8F9FF85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3488"/>
            <a:ext cx="6458672" cy="5624512"/>
          </a:xfrm>
          <a:prstGeom prst="round1Rect">
            <a:avLst>
              <a:gd name="adj" fmla="val 1341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1FB99BFB-91DD-7350-57B0-771F3E300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1916113"/>
            <a:ext cx="5761037" cy="39055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0076A5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613EB21F-36B3-0084-F0AD-7B738B1E3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5821680"/>
            <a:ext cx="5761037" cy="70294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2D02CA-CADA-8D02-B5E5-B3BAC764A21B}"/>
              </a:ext>
            </a:extLst>
          </p:cNvPr>
          <p:cNvSpPr/>
          <p:nvPr/>
        </p:nvSpPr>
        <p:spPr>
          <a:xfrm>
            <a:off x="11031817" y="333375"/>
            <a:ext cx="272221" cy="1237323"/>
          </a:xfrm>
          <a:custGeom>
            <a:avLst/>
            <a:gdLst>
              <a:gd name="connsiteX0" fmla="*/ 18564 w 272221"/>
              <a:gd name="connsiteY0" fmla="*/ 1237324 h 1237323"/>
              <a:gd name="connsiteX1" fmla="*/ 272221 w 272221"/>
              <a:gd name="connsiteY1" fmla="*/ 899876 h 1237323"/>
              <a:gd name="connsiteX2" fmla="*/ 18564 w 272221"/>
              <a:gd name="connsiteY2" fmla="*/ 562429 h 1237323"/>
              <a:gd name="connsiteX3" fmla="*/ 18564 w 272221"/>
              <a:gd name="connsiteY3" fmla="*/ 1237324 h 1237323"/>
              <a:gd name="connsiteX4" fmla="*/ 253647 w 272221"/>
              <a:gd name="connsiteY4" fmla="*/ 0 h 1237323"/>
              <a:gd name="connsiteX5" fmla="*/ 0 w 272221"/>
              <a:gd name="connsiteY5" fmla="*/ 337448 h 1237323"/>
              <a:gd name="connsiteX6" fmla="*/ 253647 w 272221"/>
              <a:gd name="connsiteY6" fmla="*/ 674905 h 1237323"/>
              <a:gd name="connsiteX7" fmla="*/ 253647 w 272221"/>
              <a:gd name="connsiteY7" fmla="*/ 0 h 123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21" h="1237323">
                <a:moveTo>
                  <a:pt x="18564" y="1237324"/>
                </a:moveTo>
                <a:lnTo>
                  <a:pt x="272221" y="899876"/>
                </a:lnTo>
                <a:lnTo>
                  <a:pt x="18564" y="562429"/>
                </a:lnTo>
                <a:lnTo>
                  <a:pt x="18564" y="1237324"/>
                </a:lnTo>
                <a:close/>
                <a:moveTo>
                  <a:pt x="253647" y="0"/>
                </a:moveTo>
                <a:lnTo>
                  <a:pt x="0" y="337448"/>
                </a:lnTo>
                <a:lnTo>
                  <a:pt x="253647" y="674905"/>
                </a:lnTo>
                <a:lnTo>
                  <a:pt x="253647" y="0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en-GB" sz="100" dirty="0">
                <a:solidFill>
                  <a:schemeClr val="bg1"/>
                </a:solidFill>
              </a:rPr>
              <a:t>a</a:t>
            </a:r>
            <a:endParaRPr lang="it-IT" sz="1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D79895-F228-030B-6BBB-47EE1CB54B2F}"/>
              </a:ext>
            </a:extLst>
          </p:cNvPr>
          <p:cNvSpPr/>
          <p:nvPr/>
        </p:nvSpPr>
        <p:spPr>
          <a:xfrm>
            <a:off x="10245090" y="670832"/>
            <a:ext cx="1611750" cy="562419"/>
          </a:xfrm>
          <a:custGeom>
            <a:avLst/>
            <a:gdLst>
              <a:gd name="connsiteX0" fmla="*/ 112486 w 1611750"/>
              <a:gd name="connsiteY0" fmla="*/ 118446 h 562419"/>
              <a:gd name="connsiteX1" fmla="*/ 337457 w 1611750"/>
              <a:gd name="connsiteY1" fmla="*/ 118446 h 562419"/>
              <a:gd name="connsiteX2" fmla="*/ 337457 w 1611750"/>
              <a:gd name="connsiteY2" fmla="*/ 224962 h 562419"/>
              <a:gd name="connsiteX3" fmla="*/ 112486 w 1611750"/>
              <a:gd name="connsiteY3" fmla="*/ 224962 h 562419"/>
              <a:gd name="connsiteX4" fmla="*/ 112486 w 1611750"/>
              <a:gd name="connsiteY4" fmla="*/ 118446 h 562419"/>
              <a:gd name="connsiteX5" fmla="*/ 478619 w 1611750"/>
              <a:gd name="connsiteY5" fmla="*/ 562419 h 562419"/>
              <a:gd name="connsiteX6" fmla="*/ 313586 w 1611750"/>
              <a:gd name="connsiteY6" fmla="*/ 343418 h 562419"/>
              <a:gd name="connsiteX7" fmla="*/ 337457 w 1611750"/>
              <a:gd name="connsiteY7" fmla="*/ 343418 h 562419"/>
              <a:gd name="connsiteX8" fmla="*/ 449943 w 1611750"/>
              <a:gd name="connsiteY8" fmla="*/ 230932 h 562419"/>
              <a:gd name="connsiteX9" fmla="*/ 449943 w 1611750"/>
              <a:gd name="connsiteY9" fmla="*/ 230932 h 562419"/>
              <a:gd name="connsiteX10" fmla="*/ 449943 w 1611750"/>
              <a:gd name="connsiteY10" fmla="*/ 112486 h 562419"/>
              <a:gd name="connsiteX11" fmla="*/ 337457 w 1611750"/>
              <a:gd name="connsiteY11" fmla="*/ 0 h 562419"/>
              <a:gd name="connsiteX12" fmla="*/ 0 w 1611750"/>
              <a:gd name="connsiteY12" fmla="*/ 0 h 562419"/>
              <a:gd name="connsiteX13" fmla="*/ 0 w 1611750"/>
              <a:gd name="connsiteY13" fmla="*/ 562419 h 562419"/>
              <a:gd name="connsiteX14" fmla="*/ 112486 w 1611750"/>
              <a:gd name="connsiteY14" fmla="*/ 562419 h 562419"/>
              <a:gd name="connsiteX15" fmla="*/ 112486 w 1611750"/>
              <a:gd name="connsiteY15" fmla="*/ 343418 h 562419"/>
              <a:gd name="connsiteX16" fmla="*/ 173420 w 1611750"/>
              <a:gd name="connsiteY16" fmla="*/ 343418 h 562419"/>
              <a:gd name="connsiteX17" fmla="*/ 173154 w 1611750"/>
              <a:gd name="connsiteY17" fmla="*/ 343418 h 562419"/>
              <a:gd name="connsiteX18" fmla="*/ 337770 w 1611750"/>
              <a:gd name="connsiteY18" fmla="*/ 562419 h 562419"/>
              <a:gd name="connsiteX19" fmla="*/ 478619 w 1611750"/>
              <a:gd name="connsiteY19" fmla="*/ 562419 h 562419"/>
              <a:gd name="connsiteX20" fmla="*/ 571375 w 1611750"/>
              <a:gd name="connsiteY20" fmla="*/ 562419 h 562419"/>
              <a:gd name="connsiteX21" fmla="*/ 683861 w 1611750"/>
              <a:gd name="connsiteY21" fmla="*/ 562419 h 562419"/>
              <a:gd name="connsiteX22" fmla="*/ 683861 w 1611750"/>
              <a:gd name="connsiteY22" fmla="*/ 0 h 562419"/>
              <a:gd name="connsiteX23" fmla="*/ 571375 w 1611750"/>
              <a:gd name="connsiteY23" fmla="*/ 0 h 562419"/>
              <a:gd name="connsiteX24" fmla="*/ 571375 w 1611750"/>
              <a:gd name="connsiteY24" fmla="*/ 562419 h 562419"/>
              <a:gd name="connsiteX25" fmla="*/ 1499264 w 1611750"/>
              <a:gd name="connsiteY25" fmla="*/ 224971 h 562419"/>
              <a:gd name="connsiteX26" fmla="*/ 1274302 w 1611750"/>
              <a:gd name="connsiteY26" fmla="*/ 224971 h 562419"/>
              <a:gd name="connsiteX27" fmla="*/ 1274302 w 1611750"/>
              <a:gd name="connsiteY27" fmla="*/ 118456 h 562419"/>
              <a:gd name="connsiteX28" fmla="*/ 1499264 w 1611750"/>
              <a:gd name="connsiteY28" fmla="*/ 118456 h 562419"/>
              <a:gd name="connsiteX29" fmla="*/ 1499264 w 1611750"/>
              <a:gd name="connsiteY29" fmla="*/ 224971 h 562419"/>
              <a:gd name="connsiteX30" fmla="*/ 1499264 w 1611750"/>
              <a:gd name="connsiteY30" fmla="*/ 562419 h 562419"/>
              <a:gd name="connsiteX31" fmla="*/ 1611750 w 1611750"/>
              <a:gd name="connsiteY31" fmla="*/ 562419 h 562419"/>
              <a:gd name="connsiteX32" fmla="*/ 1611750 w 1611750"/>
              <a:gd name="connsiteY32" fmla="*/ 112486 h 562419"/>
              <a:gd name="connsiteX33" fmla="*/ 1499264 w 1611750"/>
              <a:gd name="connsiteY33" fmla="*/ 0 h 562419"/>
              <a:gd name="connsiteX34" fmla="*/ 1161816 w 1611750"/>
              <a:gd name="connsiteY34" fmla="*/ 0 h 562419"/>
              <a:gd name="connsiteX35" fmla="*/ 1161816 w 1611750"/>
              <a:gd name="connsiteY35" fmla="*/ 562419 h 562419"/>
              <a:gd name="connsiteX36" fmla="*/ 1274302 w 1611750"/>
              <a:gd name="connsiteY36" fmla="*/ 562419 h 562419"/>
              <a:gd name="connsiteX37" fmla="*/ 1274302 w 1611750"/>
              <a:gd name="connsiteY37" fmla="*/ 343418 h 562419"/>
              <a:gd name="connsiteX38" fmla="*/ 1499264 w 1611750"/>
              <a:gd name="connsiteY38" fmla="*/ 343418 h 562419"/>
              <a:gd name="connsiteX39" fmla="*/ 1499264 w 1611750"/>
              <a:gd name="connsiteY39" fmla="*/ 562419 h 5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1750" h="562419">
                <a:moveTo>
                  <a:pt x="112486" y="118446"/>
                </a:moveTo>
                <a:lnTo>
                  <a:pt x="337457" y="118446"/>
                </a:lnTo>
                <a:lnTo>
                  <a:pt x="337457" y="224962"/>
                </a:lnTo>
                <a:lnTo>
                  <a:pt x="112486" y="224962"/>
                </a:lnTo>
                <a:lnTo>
                  <a:pt x="112486" y="118446"/>
                </a:lnTo>
                <a:close/>
                <a:moveTo>
                  <a:pt x="478619" y="562419"/>
                </a:moveTo>
                <a:lnTo>
                  <a:pt x="313586" y="343418"/>
                </a:lnTo>
                <a:lnTo>
                  <a:pt x="337457" y="343418"/>
                </a:lnTo>
                <a:cubicBezTo>
                  <a:pt x="399576" y="343418"/>
                  <a:pt x="449943" y="293060"/>
                  <a:pt x="449943" y="230932"/>
                </a:cubicBezTo>
                <a:lnTo>
                  <a:pt x="449943" y="230932"/>
                </a:lnTo>
                <a:lnTo>
                  <a:pt x="449943" y="112486"/>
                </a:lnTo>
                <a:cubicBezTo>
                  <a:pt x="449943" y="50358"/>
                  <a:pt x="399576" y="0"/>
                  <a:pt x="337457" y="0"/>
                </a:cubicBezTo>
                <a:lnTo>
                  <a:pt x="0" y="0"/>
                </a:lnTo>
                <a:lnTo>
                  <a:pt x="0" y="562419"/>
                </a:lnTo>
                <a:lnTo>
                  <a:pt x="112486" y="562419"/>
                </a:lnTo>
                <a:lnTo>
                  <a:pt x="112486" y="343418"/>
                </a:lnTo>
                <a:lnTo>
                  <a:pt x="173420" y="343418"/>
                </a:lnTo>
                <a:lnTo>
                  <a:pt x="173154" y="343418"/>
                </a:lnTo>
                <a:lnTo>
                  <a:pt x="337770" y="562419"/>
                </a:lnTo>
                <a:lnTo>
                  <a:pt x="478619" y="562419"/>
                </a:lnTo>
                <a:close/>
                <a:moveTo>
                  <a:pt x="571375" y="562419"/>
                </a:moveTo>
                <a:lnTo>
                  <a:pt x="683861" y="562419"/>
                </a:lnTo>
                <a:lnTo>
                  <a:pt x="683861" y="0"/>
                </a:lnTo>
                <a:lnTo>
                  <a:pt x="571375" y="0"/>
                </a:lnTo>
                <a:lnTo>
                  <a:pt x="571375" y="562419"/>
                </a:lnTo>
                <a:close/>
                <a:moveTo>
                  <a:pt x="1499264" y="224971"/>
                </a:moveTo>
                <a:lnTo>
                  <a:pt x="1274302" y="224971"/>
                </a:lnTo>
                <a:lnTo>
                  <a:pt x="1274302" y="118456"/>
                </a:lnTo>
                <a:lnTo>
                  <a:pt x="1499264" y="118456"/>
                </a:lnTo>
                <a:lnTo>
                  <a:pt x="1499264" y="224971"/>
                </a:lnTo>
                <a:close/>
                <a:moveTo>
                  <a:pt x="1499264" y="562419"/>
                </a:moveTo>
                <a:lnTo>
                  <a:pt x="1611750" y="562419"/>
                </a:lnTo>
                <a:lnTo>
                  <a:pt x="1611750" y="112486"/>
                </a:lnTo>
                <a:cubicBezTo>
                  <a:pt x="1611750" y="50358"/>
                  <a:pt x="1561383" y="0"/>
                  <a:pt x="1499264" y="0"/>
                </a:cubicBezTo>
                <a:lnTo>
                  <a:pt x="1161816" y="0"/>
                </a:lnTo>
                <a:lnTo>
                  <a:pt x="1161816" y="562419"/>
                </a:lnTo>
                <a:lnTo>
                  <a:pt x="1274302" y="562419"/>
                </a:lnTo>
                <a:lnTo>
                  <a:pt x="1274302" y="343418"/>
                </a:lnTo>
                <a:lnTo>
                  <a:pt x="1499264" y="343418"/>
                </a:lnTo>
                <a:lnTo>
                  <a:pt x="1499264" y="562419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100" dirty="0">
                <a:solidFill>
                  <a:schemeClr val="bg1"/>
                </a:solidFill>
              </a:rPr>
              <a:t>a</a:t>
            </a:r>
            <a:endParaRPr lang="it-IT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ecti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">
            <a:extLst>
              <a:ext uri="{FF2B5EF4-FFF2-40B4-BE49-F238E27FC236}">
                <a16:creationId xmlns:a16="http://schemas.microsoft.com/office/drawing/2014/main" id="{67F0FF89-34E2-1B7E-52F5-FA1AA5DFC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269594F-CD0A-5893-B412-2D4426B15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3488"/>
            <a:ext cx="4998717" cy="5624512"/>
          </a:xfrm>
          <a:prstGeom prst="round1Rect">
            <a:avLst>
              <a:gd name="adj" fmla="val 1341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916113"/>
            <a:ext cx="4663754" cy="46085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200">
                <a:solidFill>
                  <a:srgbClr val="0076A5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293B93-7E16-6B3C-CCCB-309044646E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CBC57C-9222-9574-A0AF-CAA320F31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649B0681-BB69-3DD7-1CCC-9E773628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5761039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1616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50D0C34C-2CD2-5982-8F59-52DBF2651E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29494"/>
            <a:ext cx="11522075" cy="395129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89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6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913EFD3F-CCD5-9AB6-9938-673C711BF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5761039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FCA3BBAB-3C76-EA1B-052A-4C08FE887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0320" y="6129494"/>
            <a:ext cx="5486718" cy="395129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81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4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orld map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 dirty="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73D5B11-D681-177E-C44F-E7459E122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16112"/>
            <a:ext cx="4998717" cy="4941887"/>
          </a:xfrm>
          <a:prstGeom prst="round1Rect">
            <a:avLst>
              <a:gd name="adj" fmla="val 1341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0CA9AC39-FB4A-E00B-DBF0-4AB4E3C9B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4470718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0445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62DC27-8991-871A-7DFE-C9209BF59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96C9AD-3891-7359-D3BE-5A8F9FF85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82096"/>
            <a:ext cx="5092861" cy="3975903"/>
          </a:xfrm>
          <a:prstGeom prst="round1Rect">
            <a:avLst>
              <a:gd name="adj" fmla="val 2189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1FB99BFB-91DD-7350-57B0-771F3E300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429000"/>
            <a:ext cx="4237037" cy="13868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800">
                <a:solidFill>
                  <a:srgbClr val="0076A5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613EB21F-36B3-0084-F0AD-7B738B1E3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5440680"/>
            <a:ext cx="4237037" cy="108394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F5D68D-E87A-782B-5C3D-FD480E1C6C74}"/>
              </a:ext>
            </a:extLst>
          </p:cNvPr>
          <p:cNvGrpSpPr/>
          <p:nvPr userDrawn="1"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2D02CA-CADA-8D02-B5E5-B3BAC764A21B}"/>
                </a:ext>
              </a:extLst>
            </p:cNvPr>
            <p:cNvSpPr/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D79895-F228-030B-6BBB-47EE1CB54B2F}"/>
                </a:ext>
              </a:extLst>
            </p:cNvPr>
            <p:cNvSpPr/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1B0B8C2-3D8E-DAC9-26B2-47F897AA3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0" y="-5"/>
            <a:ext cx="2334768" cy="2260881"/>
          </a:xfrm>
          <a:prstGeom prst="round2Same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B2A21C-F45C-C8C6-5002-850D97FD8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030" y="839937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B98F84-4775-DB5B-3D35-9C472AE614E3}"/>
              </a:ext>
            </a:extLst>
          </p:cNvPr>
          <p:cNvSpPr/>
          <p:nvPr userDrawn="1"/>
        </p:nvSpPr>
        <p:spPr>
          <a:xfrm>
            <a:off x="0" y="1916113"/>
            <a:ext cx="12192000" cy="4941887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11522075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00825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BFB5E-9AD5-E3CF-AE93-9C6F19EE0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173FB-B50E-F2C7-5A74-756832EAC226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2 colum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B98F84-4775-DB5B-3D35-9C472AE614E3}"/>
              </a:ext>
            </a:extLst>
          </p:cNvPr>
          <p:cNvSpPr/>
          <p:nvPr userDrawn="1"/>
        </p:nvSpPr>
        <p:spPr>
          <a:xfrm>
            <a:off x="0" y="1916113"/>
            <a:ext cx="12192000" cy="4941887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00825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BFB5E-9AD5-E3CF-AE93-9C6F19EE0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173FB-B50E-F2C7-5A74-756832EAC226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FD41ED74-4617-BE4F-98C6-8D4ABB2B2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2789499"/>
            <a:ext cx="11522075" cy="3171463"/>
          </a:xfrm>
          <a:prstGeom prst="rect">
            <a:avLst/>
          </a:prstGeom>
        </p:spPr>
        <p:txBody>
          <a:bodyPr vert="horz" numCol="2" spcCol="576000" anchor="t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A3CBE0-CB58-394F-B024-B70E933D808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5722"/>
            <a:ext cx="0" cy="430890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5761037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33376"/>
            <a:ext cx="6411276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38828213-3D41-C94E-2B36-9D21BF6124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46239" y="0"/>
            <a:ext cx="5445761" cy="6858000"/>
          </a:xfrm>
          <a:prstGeom prst="rect">
            <a:avLst/>
          </a:prstGeom>
        </p:spPr>
        <p:txBody>
          <a:bodyPr vert="horz"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927EC-54CA-8D04-E855-34F41BF2D925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7B6D3F8-8836-5C35-FCBB-4EE6C01C7B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8AD53C-6ECF-05A0-1DCF-FB554C206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472D8671-7DD6-5DA6-0FA5-F7F6FE323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16112"/>
            <a:ext cx="12191999" cy="4941887"/>
          </a:xfrm>
          <a:prstGeom prst="round2SameRect">
            <a:avLst>
              <a:gd name="adj1" fmla="val 11748"/>
              <a:gd name="adj2" fmla="val 0"/>
            </a:avLst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058386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32949-FC4B-DDBC-08E1-F77A7D7CE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298595-AC11-ADE9-7DBE-E89ED2A46EED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F3D949E-04C1-70E6-4788-41573B62DF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598" y="3429000"/>
            <a:ext cx="11522438" cy="3428999"/>
          </a:xfrm>
          <a:prstGeom prst="round2Same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>
                    <a:alpha val="0"/>
                  </a:srgbClr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54" y="3889094"/>
            <a:ext cx="10594694" cy="2635530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7007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imag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6436227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2857DE-139E-8D8E-28BC-B816EC4914C3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84F92CF6-7A10-635C-1D32-4A45D23E4A4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771188" y="0"/>
            <a:ext cx="5420811" cy="6858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33C1FF4-C09C-34CA-BF05-B532598A09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7257327" y="1919511"/>
            <a:ext cx="4934673" cy="4941886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DC1FA063-ED5D-875B-CB80-0CABD757C9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9519" y="2590212"/>
            <a:ext cx="3407519" cy="480906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04D5EE49-CEC2-5ABF-4F57-59A7A38674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1916113"/>
            <a:ext cx="5761038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28" name="Segnaposto testo 9">
            <a:extLst>
              <a:ext uri="{FF2B5EF4-FFF2-40B4-BE49-F238E27FC236}">
                <a16:creationId xmlns:a16="http://schemas.microsoft.com/office/drawing/2014/main" id="{82DC6CD5-C3C1-63B6-0CB9-564F7A6C2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19" y="4796185"/>
            <a:ext cx="3407519" cy="547002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9" name="Segnaposto testo 9">
            <a:extLst>
              <a:ext uri="{FF2B5EF4-FFF2-40B4-BE49-F238E27FC236}">
                <a16:creationId xmlns:a16="http://schemas.microsoft.com/office/drawing/2014/main" id="{45923360-63F3-46CC-A355-3BDE6BFDF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9519" y="3739038"/>
            <a:ext cx="3407519" cy="518610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7" name="Segnaposto testo 9">
            <a:extLst>
              <a:ext uri="{FF2B5EF4-FFF2-40B4-BE49-F238E27FC236}">
                <a16:creationId xmlns:a16="http://schemas.microsoft.com/office/drawing/2014/main" id="{63CAB72B-854F-F4D9-4A49-87354589F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9519" y="5972240"/>
            <a:ext cx="3407519" cy="51305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5F70145-8A8A-2AF4-1104-1172647FB4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89BE5C0-166E-8597-D86A-44FB295963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 dirty="0"/>
              <a:t>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04D5EE49-CEC2-5ABF-4F57-59A7A38674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11522073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7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2 colum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849F0052-B9BB-B8B5-01F4-BF1869E5AB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2634637"/>
            <a:ext cx="11522075" cy="3171463"/>
          </a:xfrm>
          <a:prstGeom prst="rect">
            <a:avLst/>
          </a:prstGeom>
        </p:spPr>
        <p:txBody>
          <a:bodyPr vert="horz" numCol="2" spcCol="576000" anchor="t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CDC7D-39FA-549E-1D32-E2748BA5E5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5722"/>
            <a:ext cx="0" cy="4308903"/>
          </a:xfrm>
          <a:prstGeom prst="line">
            <a:avLst/>
          </a:prstGeom>
          <a:ln w="6350">
            <a:solidFill>
              <a:srgbClr val="007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8" r:id="rId4"/>
    <p:sldLayoutId id="2147483660" r:id="rId5"/>
    <p:sldLayoutId id="2147483661" r:id="rId6"/>
    <p:sldLayoutId id="2147483662" r:id="rId7"/>
    <p:sldLayoutId id="2147483663" r:id="rId8"/>
    <p:sldLayoutId id="214748367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77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sa.europa.eu/thetis-mrv/thetis-mrv-videos/" TargetMode="External"/><Relationship Id="rId2" Type="http://schemas.openxmlformats.org/officeDocument/2006/relationships/hyperlink" Target="https://mrv.emsa.europa.eu/#public/faq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ec.europa.eu/eu-action/transport/reducing-emissions-shipping-sector/faq-maritime-transport-eu-emissions-trading-system-ets_en" TargetMode="External"/><Relationship Id="rId2" Type="http://schemas.openxmlformats.org/officeDocument/2006/relationships/hyperlink" Target="https://climate.ec.europa.eu/eu-action/transport/reducing-emissions-shipping-sector/faq-monitoring-reporting-and-verification-maritime-transport-emissions_en#voyages-and-ports-of-cal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sky, building, outdoor, lots&#10;&#10;Description automatically generated">
            <a:extLst>
              <a:ext uri="{FF2B5EF4-FFF2-40B4-BE49-F238E27FC236}">
                <a16:creationId xmlns:a16="http://schemas.microsoft.com/office/drawing/2014/main" id="{FB1418A6-B5A6-2E2B-0375-0EDF5E6473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EC606D-4D5E-CF79-44A9-C526C11C9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625B3E-FC4D-5DC6-0ED7-DACCEBDDE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EU ETS Strategy of Compliance Webinar </a:t>
            </a:r>
            <a:endParaRPr lang="it-I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8F2D45-78E6-AA84-7790-92D7725801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6037006"/>
            <a:ext cx="5761037" cy="487619"/>
          </a:xfrm>
        </p:spPr>
        <p:txBody>
          <a:bodyPr/>
          <a:lstStyle/>
          <a:p>
            <a:r>
              <a:rPr lang="en-GB" dirty="0"/>
              <a:t>Giovanna Carosi</a:t>
            </a:r>
            <a:br>
              <a:rPr lang="en-GB" dirty="0"/>
            </a:br>
            <a:r>
              <a:rPr lang="en-GB" dirty="0"/>
              <a:t>RINA Marine Rules and Regulation</a:t>
            </a:r>
            <a:endParaRPr lang="it-IT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18511F-D2A1-CA2A-3403-6A484BD0A4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AC603E-56C1-BEF7-39EA-3DCC3DBD7E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1F9F68-719B-324D-DBB8-9C2AAEA43E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CC7CD54-EF9D-753F-B331-174EFA092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022" y="6241487"/>
            <a:ext cx="4884016" cy="3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C8E1AB-DCC7-B419-EDF4-91022D550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27725"/>
              </p:ext>
            </p:extLst>
          </p:nvPr>
        </p:nvGraphicFramePr>
        <p:xfrm>
          <a:off x="1082085" y="719666"/>
          <a:ext cx="100857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A7B8BC8-D02A-E58C-F6D8-BB87AF77EF0C}"/>
              </a:ext>
            </a:extLst>
          </p:cNvPr>
          <p:cNvSpPr txBox="1">
            <a:spLocks/>
          </p:cNvSpPr>
          <p:nvPr/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Implementation of MRV Reg. and Dir. ETS</a:t>
            </a:r>
          </a:p>
          <a:p>
            <a:r>
              <a:rPr lang="it-IT" dirty="0">
                <a:solidFill>
                  <a:srgbClr val="0076A5"/>
                </a:solidFill>
                <a:latin typeface="Montserrat Black" panose="00000A00000000000000" pitchFamily="2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3630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2">
            <a:extLst>
              <a:ext uri="{FF2B5EF4-FFF2-40B4-BE49-F238E27FC236}">
                <a16:creationId xmlns:a16="http://schemas.microsoft.com/office/drawing/2014/main" id="{1EF7B795-E2CD-54BC-377B-CE5318D4D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</p:spPr>
        <p:txBody>
          <a:bodyPr anchor="ctr"/>
          <a:lstStyle/>
          <a:p>
            <a:r>
              <a:rPr lang="en-GB" dirty="0"/>
              <a:t>Implementation of MRV Reg. and Dir. ETS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Exclusions</a:t>
            </a:r>
          </a:p>
        </p:txBody>
      </p:sp>
      <p:sp>
        <p:nvSpPr>
          <p:cNvPr id="2" name="Freeform 586">
            <a:extLst>
              <a:ext uri="{FF2B5EF4-FFF2-40B4-BE49-F238E27FC236}">
                <a16:creationId xmlns:a16="http://schemas.microsoft.com/office/drawing/2014/main" id="{98D88832-B926-E9D6-161B-61A843AC9803}"/>
              </a:ext>
            </a:extLst>
          </p:cNvPr>
          <p:cNvSpPr/>
          <p:nvPr/>
        </p:nvSpPr>
        <p:spPr>
          <a:xfrm>
            <a:off x="335279" y="1549909"/>
            <a:ext cx="2895600" cy="1446276"/>
          </a:xfrm>
          <a:custGeom>
            <a:avLst/>
            <a:gdLst/>
            <a:ahLst/>
            <a:cxnLst/>
            <a:rect l="0" t="0" r="0" b="0"/>
            <a:pathLst>
              <a:path w="2895600" h="1446276">
                <a:moveTo>
                  <a:pt x="0" y="144652"/>
                </a:moveTo>
                <a:cubicBezTo>
                  <a:pt x="0" y="64770"/>
                  <a:pt x="64758" y="0"/>
                  <a:pt x="144628" y="0"/>
                </a:cubicBezTo>
                <a:lnTo>
                  <a:pt x="2750947" y="0"/>
                </a:lnTo>
                <a:cubicBezTo>
                  <a:pt x="2830831" y="0"/>
                  <a:pt x="2895600" y="64770"/>
                  <a:pt x="2895600" y="144652"/>
                </a:cubicBezTo>
                <a:lnTo>
                  <a:pt x="2895600" y="1301622"/>
                </a:lnTo>
                <a:cubicBezTo>
                  <a:pt x="2895600" y="1381506"/>
                  <a:pt x="2830831" y="1446276"/>
                  <a:pt x="2750947" y="1446276"/>
                </a:cubicBezTo>
                <a:lnTo>
                  <a:pt x="144628" y="1446276"/>
                </a:lnTo>
                <a:cubicBezTo>
                  <a:pt x="64758" y="1446276"/>
                  <a:pt x="0" y="1381506"/>
                  <a:pt x="0" y="1301622"/>
                </a:cubicBezTo>
                <a:close/>
                <a:moveTo>
                  <a:pt x="4828160" y="5308091"/>
                </a:moveTo>
              </a:path>
            </a:pathLst>
          </a:custGeom>
          <a:solidFill>
            <a:srgbClr val="13294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Freeform 587">
            <a:extLst>
              <a:ext uri="{FF2B5EF4-FFF2-40B4-BE49-F238E27FC236}">
                <a16:creationId xmlns:a16="http://schemas.microsoft.com/office/drawing/2014/main" id="{8E9B5CF9-91FD-3D15-907C-783E3C93265A}"/>
              </a:ext>
            </a:extLst>
          </p:cNvPr>
          <p:cNvSpPr/>
          <p:nvPr/>
        </p:nvSpPr>
        <p:spPr>
          <a:xfrm>
            <a:off x="335279" y="1549909"/>
            <a:ext cx="2895600" cy="1446276"/>
          </a:xfrm>
          <a:custGeom>
            <a:avLst/>
            <a:gdLst/>
            <a:ahLst/>
            <a:cxnLst/>
            <a:rect l="0" t="0" r="0" b="0"/>
            <a:pathLst>
              <a:path w="2895600" h="1446276">
                <a:moveTo>
                  <a:pt x="0" y="144652"/>
                </a:moveTo>
                <a:cubicBezTo>
                  <a:pt x="0" y="64770"/>
                  <a:pt x="64758" y="0"/>
                  <a:pt x="144628" y="0"/>
                </a:cubicBezTo>
                <a:lnTo>
                  <a:pt x="2750947" y="0"/>
                </a:lnTo>
                <a:cubicBezTo>
                  <a:pt x="2830831" y="0"/>
                  <a:pt x="2895600" y="64770"/>
                  <a:pt x="2895600" y="144652"/>
                </a:cubicBezTo>
                <a:lnTo>
                  <a:pt x="2895600" y="1301622"/>
                </a:lnTo>
                <a:cubicBezTo>
                  <a:pt x="2895600" y="1381506"/>
                  <a:pt x="2830831" y="1446276"/>
                  <a:pt x="2750947" y="1446276"/>
                </a:cubicBezTo>
                <a:lnTo>
                  <a:pt x="144628" y="1446276"/>
                </a:lnTo>
                <a:cubicBezTo>
                  <a:pt x="64758" y="1446276"/>
                  <a:pt x="0" y="1381506"/>
                  <a:pt x="0" y="1301622"/>
                </a:cubicBezTo>
                <a:close/>
                <a:moveTo>
                  <a:pt x="4828160" y="5308091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Freeform 588">
            <a:extLst>
              <a:ext uri="{FF2B5EF4-FFF2-40B4-BE49-F238E27FC236}">
                <a16:creationId xmlns:a16="http://schemas.microsoft.com/office/drawing/2014/main" id="{2E652933-ED5A-3796-C6F4-C00E944CEDB7}"/>
              </a:ext>
            </a:extLst>
          </p:cNvPr>
          <p:cNvSpPr/>
          <p:nvPr/>
        </p:nvSpPr>
        <p:spPr>
          <a:xfrm>
            <a:off x="3230879" y="2273428"/>
            <a:ext cx="1160273" cy="0"/>
          </a:xfrm>
          <a:custGeom>
            <a:avLst/>
            <a:gdLst/>
            <a:ahLst/>
            <a:cxnLst/>
            <a:rect l="0" t="0" r="0" b="0"/>
            <a:pathLst>
              <a:path w="1160273">
                <a:moveTo>
                  <a:pt x="0" y="0"/>
                </a:moveTo>
                <a:lnTo>
                  <a:pt x="1160273" y="0"/>
                </a:lnTo>
              </a:path>
            </a:pathLst>
          </a:custGeom>
          <a:noFill/>
          <a:ln w="12700" cap="flat" cmpd="sng">
            <a:solidFill>
              <a:srgbClr val="6D89C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Freeform 589">
            <a:extLst>
              <a:ext uri="{FF2B5EF4-FFF2-40B4-BE49-F238E27FC236}">
                <a16:creationId xmlns:a16="http://schemas.microsoft.com/office/drawing/2014/main" id="{733A7E84-6C81-DED7-AF5F-E91985DACCE8}"/>
              </a:ext>
            </a:extLst>
          </p:cNvPr>
          <p:cNvSpPr/>
          <p:nvPr/>
        </p:nvSpPr>
        <p:spPr>
          <a:xfrm>
            <a:off x="4391405" y="1550671"/>
            <a:ext cx="2895601" cy="1446276"/>
          </a:xfrm>
          <a:custGeom>
            <a:avLst/>
            <a:gdLst/>
            <a:ahLst/>
            <a:cxnLst/>
            <a:rect l="0" t="0" r="0" b="0"/>
            <a:pathLst>
              <a:path w="2895601" h="1446276">
                <a:moveTo>
                  <a:pt x="0" y="144652"/>
                </a:moveTo>
                <a:cubicBezTo>
                  <a:pt x="0" y="64770"/>
                  <a:pt x="64771" y="0"/>
                  <a:pt x="144654" y="0"/>
                </a:cubicBezTo>
                <a:lnTo>
                  <a:pt x="2750948" y="0"/>
                </a:lnTo>
                <a:cubicBezTo>
                  <a:pt x="2830830" y="0"/>
                  <a:pt x="2895601" y="64770"/>
                  <a:pt x="2895601" y="144652"/>
                </a:cubicBezTo>
                <a:lnTo>
                  <a:pt x="2895601" y="1301622"/>
                </a:lnTo>
                <a:cubicBezTo>
                  <a:pt x="2895601" y="1381506"/>
                  <a:pt x="2830830" y="1446276"/>
                  <a:pt x="2750948" y="1446276"/>
                </a:cubicBezTo>
                <a:lnTo>
                  <a:pt x="144654" y="1446276"/>
                </a:lnTo>
                <a:cubicBezTo>
                  <a:pt x="64771" y="1446276"/>
                  <a:pt x="0" y="1381506"/>
                  <a:pt x="0" y="1301622"/>
                </a:cubicBezTo>
                <a:close/>
                <a:moveTo>
                  <a:pt x="771272" y="5307329"/>
                </a:moveTo>
              </a:path>
            </a:pathLst>
          </a:custGeom>
          <a:solidFill>
            <a:srgbClr val="FFC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Freeform 590">
            <a:extLst>
              <a:ext uri="{FF2B5EF4-FFF2-40B4-BE49-F238E27FC236}">
                <a16:creationId xmlns:a16="http://schemas.microsoft.com/office/drawing/2014/main" id="{6ABF0C07-6569-4C3A-3FA2-90D717F3CE8C}"/>
              </a:ext>
            </a:extLst>
          </p:cNvPr>
          <p:cNvSpPr/>
          <p:nvPr/>
        </p:nvSpPr>
        <p:spPr>
          <a:xfrm>
            <a:off x="4391405" y="1550671"/>
            <a:ext cx="2895601" cy="1446276"/>
          </a:xfrm>
          <a:custGeom>
            <a:avLst/>
            <a:gdLst/>
            <a:ahLst/>
            <a:cxnLst/>
            <a:rect l="0" t="0" r="0" b="0"/>
            <a:pathLst>
              <a:path w="2895601" h="1446276">
                <a:moveTo>
                  <a:pt x="0" y="144652"/>
                </a:moveTo>
                <a:cubicBezTo>
                  <a:pt x="0" y="64770"/>
                  <a:pt x="64771" y="0"/>
                  <a:pt x="144654" y="0"/>
                </a:cubicBezTo>
                <a:lnTo>
                  <a:pt x="2750948" y="0"/>
                </a:lnTo>
                <a:cubicBezTo>
                  <a:pt x="2830830" y="0"/>
                  <a:pt x="2895601" y="64770"/>
                  <a:pt x="2895601" y="144652"/>
                </a:cubicBezTo>
                <a:lnTo>
                  <a:pt x="2895601" y="1301622"/>
                </a:lnTo>
                <a:cubicBezTo>
                  <a:pt x="2895601" y="1381506"/>
                  <a:pt x="2830830" y="1446276"/>
                  <a:pt x="2750948" y="1446276"/>
                </a:cubicBezTo>
                <a:lnTo>
                  <a:pt x="144654" y="1446276"/>
                </a:lnTo>
                <a:cubicBezTo>
                  <a:pt x="64771" y="1446276"/>
                  <a:pt x="0" y="1381506"/>
                  <a:pt x="0" y="1301622"/>
                </a:cubicBezTo>
                <a:close/>
                <a:moveTo>
                  <a:pt x="771272" y="5307329"/>
                </a:moveTo>
              </a:path>
            </a:pathLst>
          </a:custGeom>
          <a:noFill/>
          <a:ln w="1905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Freeform 591">
            <a:extLst>
              <a:ext uri="{FF2B5EF4-FFF2-40B4-BE49-F238E27FC236}">
                <a16:creationId xmlns:a16="http://schemas.microsoft.com/office/drawing/2014/main" id="{A0D20FE7-8CAC-3566-B11E-8CCE4899A8FA}"/>
              </a:ext>
            </a:extLst>
          </p:cNvPr>
          <p:cNvSpPr/>
          <p:nvPr/>
        </p:nvSpPr>
        <p:spPr>
          <a:xfrm>
            <a:off x="7286243" y="2273428"/>
            <a:ext cx="1158113" cy="0"/>
          </a:xfrm>
          <a:custGeom>
            <a:avLst/>
            <a:gdLst/>
            <a:ahLst/>
            <a:cxnLst/>
            <a:rect l="0" t="0" r="0" b="0"/>
            <a:pathLst>
              <a:path w="1158113">
                <a:moveTo>
                  <a:pt x="0" y="0"/>
                </a:moveTo>
                <a:lnTo>
                  <a:pt x="1158113" y="0"/>
                </a:lnTo>
              </a:path>
            </a:pathLst>
          </a:custGeom>
          <a:noFill/>
          <a:ln w="12700" cap="flat" cmpd="sng">
            <a:solidFill>
              <a:srgbClr val="9EADD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 592">
            <a:extLst>
              <a:ext uri="{FF2B5EF4-FFF2-40B4-BE49-F238E27FC236}">
                <a16:creationId xmlns:a16="http://schemas.microsoft.com/office/drawing/2014/main" id="{EDD029C6-FFEF-860A-224E-A70B1F362067}"/>
              </a:ext>
            </a:extLst>
          </p:cNvPr>
          <p:cNvSpPr/>
          <p:nvPr/>
        </p:nvSpPr>
        <p:spPr>
          <a:xfrm>
            <a:off x="8444483" y="1549909"/>
            <a:ext cx="2894076" cy="1446276"/>
          </a:xfrm>
          <a:custGeom>
            <a:avLst/>
            <a:gdLst/>
            <a:ahLst/>
            <a:cxnLst/>
            <a:rect l="0" t="0" r="0" b="0"/>
            <a:pathLst>
              <a:path w="2894076" h="1446276">
                <a:moveTo>
                  <a:pt x="0" y="144652"/>
                </a:moveTo>
                <a:cubicBezTo>
                  <a:pt x="0" y="64770"/>
                  <a:pt x="64771" y="0"/>
                  <a:pt x="144653" y="0"/>
                </a:cubicBezTo>
                <a:lnTo>
                  <a:pt x="2749423" y="0"/>
                </a:lnTo>
                <a:cubicBezTo>
                  <a:pt x="2829307" y="0"/>
                  <a:pt x="2894076" y="64770"/>
                  <a:pt x="2894076" y="144652"/>
                </a:cubicBezTo>
                <a:lnTo>
                  <a:pt x="2894076" y="1301622"/>
                </a:lnTo>
                <a:cubicBezTo>
                  <a:pt x="2894076" y="1381506"/>
                  <a:pt x="2829307" y="1446276"/>
                  <a:pt x="2749423" y="1446276"/>
                </a:cubicBezTo>
                <a:lnTo>
                  <a:pt x="144653" y="1446276"/>
                </a:lnTo>
                <a:cubicBezTo>
                  <a:pt x="64771" y="1446276"/>
                  <a:pt x="0" y="1381506"/>
                  <a:pt x="0" y="1301622"/>
                </a:cubicBezTo>
                <a:close/>
                <a:moveTo>
                  <a:pt x="-3281044" y="5308091"/>
                </a:moveTo>
              </a:path>
            </a:pathLst>
          </a:custGeom>
          <a:solidFill>
            <a:srgbClr val="0076A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 593">
            <a:extLst>
              <a:ext uri="{FF2B5EF4-FFF2-40B4-BE49-F238E27FC236}">
                <a16:creationId xmlns:a16="http://schemas.microsoft.com/office/drawing/2014/main" id="{429DEBA4-B251-E072-7E9B-4652DC92638C}"/>
              </a:ext>
            </a:extLst>
          </p:cNvPr>
          <p:cNvSpPr/>
          <p:nvPr/>
        </p:nvSpPr>
        <p:spPr>
          <a:xfrm>
            <a:off x="8444483" y="1549909"/>
            <a:ext cx="2894076" cy="1446276"/>
          </a:xfrm>
          <a:custGeom>
            <a:avLst/>
            <a:gdLst/>
            <a:ahLst/>
            <a:cxnLst/>
            <a:rect l="0" t="0" r="0" b="0"/>
            <a:pathLst>
              <a:path w="2894076" h="1446276">
                <a:moveTo>
                  <a:pt x="0" y="144652"/>
                </a:moveTo>
                <a:cubicBezTo>
                  <a:pt x="0" y="64770"/>
                  <a:pt x="64771" y="0"/>
                  <a:pt x="144653" y="0"/>
                </a:cubicBezTo>
                <a:lnTo>
                  <a:pt x="2749423" y="0"/>
                </a:lnTo>
                <a:cubicBezTo>
                  <a:pt x="2829307" y="0"/>
                  <a:pt x="2894076" y="64770"/>
                  <a:pt x="2894076" y="144652"/>
                </a:cubicBezTo>
                <a:lnTo>
                  <a:pt x="2894076" y="1301622"/>
                </a:lnTo>
                <a:cubicBezTo>
                  <a:pt x="2894076" y="1381506"/>
                  <a:pt x="2829307" y="1446276"/>
                  <a:pt x="2749423" y="1446276"/>
                </a:cubicBezTo>
                <a:lnTo>
                  <a:pt x="144653" y="1446276"/>
                </a:lnTo>
                <a:cubicBezTo>
                  <a:pt x="64771" y="1446276"/>
                  <a:pt x="0" y="1381506"/>
                  <a:pt x="0" y="1301622"/>
                </a:cubicBezTo>
                <a:close/>
                <a:moveTo>
                  <a:pt x="-3281044" y="5308091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595">
            <a:extLst>
              <a:ext uri="{FF2B5EF4-FFF2-40B4-BE49-F238E27FC236}">
                <a16:creationId xmlns:a16="http://schemas.microsoft.com/office/drawing/2014/main" id="{8537E32F-637B-F565-1976-BA10CCAF0D7E}"/>
              </a:ext>
            </a:extLst>
          </p:cNvPr>
          <p:cNvSpPr/>
          <p:nvPr/>
        </p:nvSpPr>
        <p:spPr>
          <a:xfrm>
            <a:off x="537781" y="1800483"/>
            <a:ext cx="216087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GB" sz="30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Biofuel Biogas</a:t>
            </a:r>
          </a:p>
        </p:txBody>
      </p:sp>
      <p:sp>
        <p:nvSpPr>
          <p:cNvPr id="12" name="Rectangle 596">
            <a:extLst>
              <a:ext uri="{FF2B5EF4-FFF2-40B4-BE49-F238E27FC236}">
                <a16:creationId xmlns:a16="http://schemas.microsoft.com/office/drawing/2014/main" id="{9BB30226-8B4E-F816-FD5B-6A97113F7931}"/>
              </a:ext>
            </a:extLst>
          </p:cNvPr>
          <p:cNvSpPr/>
          <p:nvPr/>
        </p:nvSpPr>
        <p:spPr>
          <a:xfrm>
            <a:off x="4388356" y="1593918"/>
            <a:ext cx="2700390" cy="1358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19455" algn="ctr"/>
            <a:r>
              <a:rPr lang="en-GB" sz="1600" b="1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Complianc</a:t>
            </a:r>
            <a:r>
              <a:rPr lang="en-GB" sz="1600" b="1" i="0" spc="434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e</a:t>
            </a:r>
            <a:r>
              <a:rPr lang="en-GB" sz="16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with the </a:t>
            </a:r>
          </a:p>
          <a:p>
            <a:pPr marL="0" algn="ctr">
              <a:lnSpc>
                <a:spcPts val="2207"/>
              </a:lnSpc>
            </a:pPr>
            <a:r>
              <a:rPr lang="en-GB" sz="16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sustainability criteria and </a:t>
            </a:r>
          </a:p>
          <a:p>
            <a:pPr marL="312420" algn="ctr">
              <a:lnSpc>
                <a:spcPts val="2196"/>
              </a:lnSpc>
            </a:pPr>
            <a:r>
              <a:rPr lang="en-GB" sz="16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GH</a:t>
            </a:r>
            <a:r>
              <a:rPr lang="en-GB" sz="1600" b="0" i="0" spc="446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G</a:t>
            </a:r>
            <a:r>
              <a:rPr lang="en-GB" sz="16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saving criteria </a:t>
            </a:r>
          </a:p>
          <a:p>
            <a:pPr marL="108204" algn="ctr">
              <a:lnSpc>
                <a:spcPts val="2196"/>
              </a:lnSpc>
            </a:pPr>
            <a:r>
              <a:rPr lang="en-GB" sz="1600" b="0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established by </a:t>
            </a:r>
            <a:r>
              <a:rPr lang="en-GB" sz="1600" b="1" i="0" spc="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RED Dir.</a:t>
            </a:r>
          </a:p>
        </p:txBody>
      </p:sp>
      <p:sp>
        <p:nvSpPr>
          <p:cNvPr id="13" name="Rectangle 597">
            <a:extLst>
              <a:ext uri="{FF2B5EF4-FFF2-40B4-BE49-F238E27FC236}">
                <a16:creationId xmlns:a16="http://schemas.microsoft.com/office/drawing/2014/main" id="{62AD4A86-6454-196C-414B-2530C769AA4B}"/>
              </a:ext>
            </a:extLst>
          </p:cNvPr>
          <p:cNvSpPr/>
          <p:nvPr/>
        </p:nvSpPr>
        <p:spPr>
          <a:xfrm>
            <a:off x="8442959" y="1821689"/>
            <a:ext cx="2895601" cy="100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EU ETS Directive</a:t>
            </a:r>
          </a:p>
          <a:p>
            <a:pPr algn="ctr">
              <a:lnSpc>
                <a:spcPts val="3362"/>
              </a:lnSpc>
            </a:pPr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C</a:t>
            </a:r>
            <a:r>
              <a:rPr lang="en-GB" baseline="-25000" dirty="0">
                <a:solidFill>
                  <a:srgbClr val="FFFFFF"/>
                </a:solidFill>
                <a:latin typeface="Arial Black" panose="020B0A04020102020204" pitchFamily="34" charset="0"/>
              </a:rPr>
              <a:t>f</a:t>
            </a:r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 the biomass for </a:t>
            </a:r>
          </a:p>
          <a:p>
            <a:pPr algn="ctr">
              <a:lnSpc>
                <a:spcPts val="2448"/>
              </a:lnSpc>
            </a:pPr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CO</a:t>
            </a:r>
            <a:r>
              <a:rPr lang="en-GB" baseline="-25000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=0</a:t>
            </a:r>
          </a:p>
        </p:txBody>
      </p:sp>
      <p:sp>
        <p:nvSpPr>
          <p:cNvPr id="14" name="Rectangle 598">
            <a:extLst>
              <a:ext uri="{FF2B5EF4-FFF2-40B4-BE49-F238E27FC236}">
                <a16:creationId xmlns:a16="http://schemas.microsoft.com/office/drawing/2014/main" id="{C5E7FCDD-54D9-7336-80D8-93DA3A41FF3E}"/>
              </a:ext>
            </a:extLst>
          </p:cNvPr>
          <p:cNvSpPr/>
          <p:nvPr/>
        </p:nvSpPr>
        <p:spPr>
          <a:xfrm>
            <a:off x="228015" y="3284508"/>
            <a:ext cx="11735970" cy="3354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COMMISSION DELEGATED ACT ON REVISED MRV</a:t>
            </a:r>
          </a:p>
          <a:p>
            <a:pPr marL="0">
              <a:lnSpc>
                <a:spcPts val="2644"/>
              </a:lnSpc>
            </a:pP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1.2 Derogation from the general principle and use of emission factors pursuant to Article 14 of Directive 2003/87/EC  </a:t>
            </a:r>
          </a:p>
          <a:p>
            <a:pPr marL="0">
              <a:lnSpc>
                <a:spcPts val="2642"/>
              </a:lnSpc>
            </a:pP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By way of derogation from point 1.1, companies shall not apply the rules laid down in Part A of Annex I to this Regulation </a:t>
            </a:r>
          </a:p>
          <a:p>
            <a:pPr marL="0">
              <a:lnSpc>
                <a:spcPts val="2327"/>
              </a:lnSpc>
            </a:pP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regards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determination</a:t>
            </a:r>
            <a:r>
              <a:rPr lang="en-GB" sz="1704" b="0" i="0" spc="47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of</a:t>
            </a:r>
            <a:r>
              <a:rPr lang="en-GB" sz="1704" b="0" i="0" spc="47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GB" sz="1709" b="0" i="0" spc="0" baseline="-3617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emission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factors</a:t>
            </a:r>
            <a:r>
              <a:rPr lang="en-GB" sz="1704" b="0" i="0" spc="47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where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company</a:t>
            </a:r>
            <a:r>
              <a:rPr lang="en-GB" sz="1704" b="0" i="0" spc="47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uses</a:t>
            </a:r>
            <a:r>
              <a:rPr lang="en-GB" sz="1704" b="0" i="0" spc="46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a</a:t>
            </a:r>
            <a:r>
              <a:rPr lang="en-GB" sz="1704" b="1" i="0" spc="462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fuel</a:t>
            </a:r>
            <a:r>
              <a:rPr lang="en-GB" sz="1704" b="1" i="0" spc="462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complying</a:t>
            </a:r>
            <a:r>
              <a:rPr lang="en-GB" sz="1704" b="1" i="0" spc="43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with</a:t>
            </a:r>
            <a:r>
              <a:rPr lang="en-GB" sz="1704" b="1" i="0" spc="462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the </a:t>
            </a:r>
          </a:p>
          <a:p>
            <a:pPr marL="0">
              <a:lnSpc>
                <a:spcPts val="1752"/>
              </a:lnSpc>
            </a:pP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sustainability</a:t>
            </a:r>
            <a:r>
              <a:rPr lang="en-GB" sz="1704" b="1" i="0" spc="43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criteria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and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greenhouse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gas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emission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saving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criteria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for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the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use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of</a:t>
            </a:r>
            <a:r>
              <a:rPr lang="en-GB" sz="1704" b="1" i="0" spc="43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biomass</a:t>
            </a:r>
            <a:r>
              <a:rPr lang="en-GB" sz="1704" b="1" i="0" spc="429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established</a:t>
            </a:r>
            <a:r>
              <a:rPr lang="en-GB" sz="1704" b="1" i="0" spc="426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by </a:t>
            </a:r>
          </a:p>
          <a:p>
            <a:pPr marL="0">
              <a:lnSpc>
                <a:spcPts val="2039"/>
              </a:lnSpc>
            </a:pP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Directive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(EU)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2018/2001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of</a:t>
            </a:r>
            <a:r>
              <a:rPr lang="en-GB" sz="1704" b="1" i="0" spc="390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the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European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Parliament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and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of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the</a:t>
            </a:r>
            <a:r>
              <a:rPr lang="en-GB" sz="1704" b="1" i="0" spc="378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Council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GB" sz="1704" b="0" i="0" spc="39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with</a:t>
            </a:r>
            <a:r>
              <a:rPr lang="en-GB" sz="1704" b="0" i="0" spc="39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any</a:t>
            </a:r>
            <a:r>
              <a:rPr lang="en-GB" sz="1704" b="0" i="0" spc="37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necessary</a:t>
            </a:r>
            <a:r>
              <a:rPr lang="en-GB" sz="1704" b="0" i="0" spc="39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adjustments</a:t>
            </a:r>
            <a:r>
              <a:rPr lang="en-GB" sz="1704" b="0" i="0" spc="39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for </a:t>
            </a:r>
          </a:p>
          <a:p>
            <a:pPr marL="0">
              <a:lnSpc>
                <a:spcPts val="2040"/>
              </a:lnSpc>
            </a:pP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application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set</a:t>
            </a:r>
            <a:r>
              <a:rPr lang="en-GB" sz="1706" b="0" i="0" spc="25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out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GB" sz="1706" b="0" i="0" spc="25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Implementing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Regulation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(EU)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2018/2066.</a:t>
            </a:r>
            <a:r>
              <a:rPr lang="en-GB" sz="1706" b="0" i="0" spc="25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such</a:t>
            </a:r>
            <a:r>
              <a:rPr lang="en-GB" sz="1706" b="0" i="0" spc="25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cases,</a:t>
            </a:r>
            <a:r>
              <a:rPr lang="en-GB" sz="1706" b="0" i="0" spc="24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the</a:t>
            </a:r>
            <a:r>
              <a:rPr lang="en-GB" sz="1706" b="1" i="0" spc="245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CO</a:t>
            </a:r>
            <a:r>
              <a:rPr lang="en-GB" sz="1706" b="1" i="0" spc="0" baseline="-25000" dirty="0">
                <a:solidFill>
                  <a:srgbClr val="0076A5"/>
                </a:solidFill>
                <a:latin typeface="Arial"/>
              </a:rPr>
              <a:t>2</a:t>
            </a:r>
            <a:r>
              <a:rPr lang="en-GB" sz="1706" b="1" i="0" spc="245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emission</a:t>
            </a:r>
            <a:r>
              <a:rPr lang="en-GB" sz="1706" b="1" i="0" spc="245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factor</a:t>
            </a:r>
            <a:r>
              <a:rPr lang="en-GB" sz="1706" b="1" i="0" spc="245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of</a:t>
            </a:r>
            <a:r>
              <a:rPr lang="en-GB" sz="1706" b="1" i="0" spc="245" baseline="0" dirty="0">
                <a:solidFill>
                  <a:srgbClr val="0076A5"/>
                </a:solidFill>
                <a:latin typeface="Arial"/>
              </a:rPr>
              <a:t> </a:t>
            </a:r>
            <a:r>
              <a:rPr lang="en-GB" sz="1706" b="1" i="0" spc="0" baseline="0" dirty="0">
                <a:solidFill>
                  <a:srgbClr val="0076A5"/>
                </a:solidFill>
                <a:latin typeface="Arial"/>
              </a:rPr>
              <a:t>the </a:t>
            </a:r>
          </a:p>
          <a:p>
            <a:pPr marL="0">
              <a:lnSpc>
                <a:spcPts val="2041"/>
              </a:lnSpc>
            </a:pPr>
            <a:r>
              <a:rPr lang="en-GB" sz="1704" b="1" i="0" spc="0" baseline="0" dirty="0">
                <a:solidFill>
                  <a:srgbClr val="0076A5"/>
                </a:solidFill>
                <a:latin typeface="Arial"/>
              </a:rPr>
              <a:t>biomass fraction of the fuel shall be zero. </a:t>
            </a:r>
          </a:p>
          <a:p>
            <a:pPr marL="0">
              <a:lnSpc>
                <a:spcPts val="2640"/>
              </a:lnSpc>
            </a:pP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By way of derogation from point 1.1, companies shall not apply the rules laid down in Part A of Annex I to this Regulation </a:t>
            </a:r>
          </a:p>
          <a:p>
            <a:pPr marL="0">
              <a:lnSpc>
                <a:spcPts val="2327"/>
              </a:lnSpc>
            </a:pP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regards</a:t>
            </a:r>
            <a:r>
              <a:rPr lang="en-GB" sz="1704" b="0" i="0" spc="12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12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determination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of</a:t>
            </a:r>
            <a:r>
              <a:rPr lang="en-GB" sz="1704" b="0" i="0" spc="12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GB" sz="1709" b="0" i="0" spc="0" baseline="-3617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emission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factors</a:t>
            </a:r>
            <a:r>
              <a:rPr lang="en-GB" sz="1704" b="0" i="0" spc="12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where</a:t>
            </a:r>
            <a:r>
              <a:rPr lang="en-GB" sz="1704" b="0" i="0" spc="12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company</a:t>
            </a:r>
            <a:r>
              <a:rPr lang="en-GB" sz="1704" b="0" i="0" spc="13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uses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Renewable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Fuels</a:t>
            </a:r>
            <a:r>
              <a:rPr lang="en-GB" sz="1704" b="0" i="0" spc="11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of</a:t>
            </a:r>
            <a:r>
              <a:rPr lang="en-GB" sz="1704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Non-Biological </a:t>
            </a:r>
          </a:p>
          <a:p>
            <a:pPr marL="0">
              <a:lnSpc>
                <a:spcPts val="1752"/>
              </a:lnSpc>
            </a:pP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Origin</a:t>
            </a:r>
            <a:r>
              <a:rPr lang="en-GB" sz="1704" b="0" i="0" spc="30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(RFNBO)</a:t>
            </a:r>
            <a:r>
              <a:rPr lang="en-GB" sz="1704" b="0" i="0" spc="30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and</a:t>
            </a:r>
            <a:r>
              <a:rPr lang="en-GB" sz="1704" b="0" i="0" spc="30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Recycled</a:t>
            </a:r>
            <a:r>
              <a:rPr lang="en-GB" sz="1704" b="0" i="0" spc="30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Carbon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Fuel</a:t>
            </a:r>
            <a:r>
              <a:rPr lang="en-GB" sz="1704" b="0" i="0" spc="32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(RCF).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such</a:t>
            </a:r>
            <a:r>
              <a:rPr lang="en-GB" sz="1704" b="0" i="0" spc="33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cases,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1704" b="0" i="0" spc="32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CO2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emission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factor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shall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be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determined</a:t>
            </a:r>
            <a:r>
              <a:rPr lang="en-GB" sz="1704" b="0" i="0" spc="3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704" b="0" i="0" spc="0" baseline="0" dirty="0">
                <a:solidFill>
                  <a:srgbClr val="000000"/>
                </a:solidFill>
                <a:latin typeface="Arial"/>
              </a:rPr>
              <a:t>in </a:t>
            </a:r>
          </a:p>
          <a:p>
            <a:pPr marL="0">
              <a:lnSpc>
                <a:spcPts val="2040"/>
              </a:lnSpc>
            </a:pPr>
            <a:r>
              <a:rPr lang="en-GB" sz="1706" b="0" i="0" spc="0" baseline="0" dirty="0">
                <a:solidFill>
                  <a:srgbClr val="000000"/>
                </a:solidFill>
                <a:latin typeface="Arial"/>
              </a:rPr>
              <a:t>accordance with Implementing Regulation (EU) 2018/2066. </a:t>
            </a:r>
          </a:p>
        </p:txBody>
      </p:sp>
    </p:spTree>
    <p:extLst>
      <p:ext uri="{BB962C8B-B14F-4D97-AF65-F5344CB8AC3E}">
        <p14:creationId xmlns:p14="http://schemas.microsoft.com/office/powerpoint/2010/main" val="26541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B41AA4-AEDB-4DED-E9B7-3269C19E8FA5}"/>
              </a:ext>
            </a:extLst>
          </p:cNvPr>
          <p:cNvGraphicFramePr/>
          <p:nvPr/>
        </p:nvGraphicFramePr>
        <p:xfrm>
          <a:off x="989134" y="2202901"/>
          <a:ext cx="4712072" cy="378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1240C79-D277-269F-4879-ED07B8924FB9}"/>
              </a:ext>
            </a:extLst>
          </p:cNvPr>
          <p:cNvSpPr/>
          <p:nvPr/>
        </p:nvSpPr>
        <p:spPr>
          <a:xfrm rot="20191430">
            <a:off x="5816521" y="3748469"/>
            <a:ext cx="1080120" cy="36004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30CF758-8CE2-9B71-5BE3-0AA9E5C0F5F7}"/>
              </a:ext>
            </a:extLst>
          </p:cNvPr>
          <p:cNvSpPr/>
          <p:nvPr/>
        </p:nvSpPr>
        <p:spPr>
          <a:xfrm rot="1972735">
            <a:off x="5800729" y="4500116"/>
            <a:ext cx="1080120" cy="36004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B4DF-E142-6B90-5EB2-A14EAA42E8EA}"/>
              </a:ext>
            </a:extLst>
          </p:cNvPr>
          <p:cNvSpPr/>
          <p:nvPr/>
        </p:nvSpPr>
        <p:spPr>
          <a:xfrm>
            <a:off x="6649371" y="3445723"/>
            <a:ext cx="4488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ENTITY RESPONSIBLE FOR ETS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53534D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DE7DA9-55B8-C96F-B54E-FDC638A6AF40}"/>
              </a:ext>
            </a:extLst>
          </p:cNvPr>
          <p:cNvSpPr/>
          <p:nvPr/>
        </p:nvSpPr>
        <p:spPr>
          <a:xfrm>
            <a:off x="6649371" y="4716625"/>
            <a:ext cx="4488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CRITERIA TO ASSIGN THE ADMINISTERTING AUTHORITY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D6D02AE-2263-EB52-14CD-E6AF0CB1E093}"/>
              </a:ext>
            </a:extLst>
          </p:cNvPr>
          <p:cNvGraphicFramePr/>
          <p:nvPr/>
        </p:nvGraphicFramePr>
        <p:xfrm>
          <a:off x="1016880" y="386602"/>
          <a:ext cx="4712072" cy="378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BE7395-C7C8-D82E-8791-B3E70859F262}"/>
              </a:ext>
            </a:extLst>
          </p:cNvPr>
          <p:cNvSpPr/>
          <p:nvPr/>
        </p:nvSpPr>
        <p:spPr>
          <a:xfrm>
            <a:off x="6345944" y="1952775"/>
            <a:ext cx="44880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Arial Black" panose="020B0A04020102020204" pitchFamily="34" charset="0"/>
              </a:rPr>
              <a:t>EAST PORT SAID  - EGYPT </a:t>
            </a:r>
          </a:p>
          <a:p>
            <a:pPr marL="71755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Arial Black" panose="020B0A04020102020204" pitchFamily="34" charset="0"/>
              </a:rPr>
              <a:t>TANGER MED - MOROCCO</a:t>
            </a:r>
            <a:r>
              <a: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53534D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181D024-7865-5A30-64C5-72823F404C22}"/>
              </a:ext>
            </a:extLst>
          </p:cNvPr>
          <p:cNvSpPr/>
          <p:nvPr/>
        </p:nvSpPr>
        <p:spPr>
          <a:xfrm>
            <a:off x="5944976" y="2258810"/>
            <a:ext cx="1080120" cy="36004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3A8C782-97E6-CA69-F486-CB69D559917A}"/>
              </a:ext>
            </a:extLst>
          </p:cNvPr>
          <p:cNvSpPr txBox="1">
            <a:spLocks/>
          </p:cNvSpPr>
          <p:nvPr/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Implementation of MRV Reg. and Dir. ETS</a:t>
            </a:r>
          </a:p>
          <a:p>
            <a:r>
              <a:rPr lang="it-IT" dirty="0">
                <a:solidFill>
                  <a:srgbClr val="0076A5"/>
                </a:solidFill>
                <a:latin typeface="Montserrat Black" panose="00000A00000000000000" pitchFamily="2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1300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25">
            <a:extLst>
              <a:ext uri="{FF2B5EF4-FFF2-40B4-BE49-F238E27FC236}">
                <a16:creationId xmlns:a16="http://schemas.microsoft.com/office/drawing/2014/main" id="{29F56CFA-790E-1825-B2F0-E8B853C897E7}"/>
              </a:ext>
            </a:extLst>
          </p:cNvPr>
          <p:cNvSpPr/>
          <p:nvPr/>
        </p:nvSpPr>
        <p:spPr>
          <a:xfrm>
            <a:off x="8040623" y="2493265"/>
            <a:ext cx="143257" cy="1295400"/>
          </a:xfrm>
          <a:custGeom>
            <a:avLst/>
            <a:gdLst/>
            <a:ahLst/>
            <a:cxnLst/>
            <a:rect l="0" t="0" r="0" b="0"/>
            <a:pathLst>
              <a:path w="143257" h="1295400">
                <a:moveTo>
                  <a:pt x="0" y="0"/>
                </a:moveTo>
                <a:cubicBezTo>
                  <a:pt x="39497" y="0"/>
                  <a:pt x="71629" y="5333"/>
                  <a:pt x="71629" y="11938"/>
                </a:cubicBezTo>
                <a:lnTo>
                  <a:pt x="71629" y="635762"/>
                </a:lnTo>
                <a:cubicBezTo>
                  <a:pt x="71629" y="642365"/>
                  <a:pt x="103759" y="647700"/>
                  <a:pt x="143257" y="647700"/>
                </a:cubicBezTo>
                <a:cubicBezTo>
                  <a:pt x="103759" y="647700"/>
                  <a:pt x="71629" y="653033"/>
                  <a:pt x="71629" y="659638"/>
                </a:cubicBezTo>
                <a:lnTo>
                  <a:pt x="71629" y="1283462"/>
                </a:lnTo>
                <a:cubicBezTo>
                  <a:pt x="71629" y="1290065"/>
                  <a:pt x="39497" y="1295400"/>
                  <a:pt x="0" y="1295400"/>
                </a:cubicBezTo>
              </a:path>
            </a:pathLst>
          </a:custGeom>
          <a:noFill/>
          <a:ln w="12700" cap="flat" cmpd="sng">
            <a:solidFill>
              <a:srgbClr val="A2B9E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Freeform 527">
            <a:extLst>
              <a:ext uri="{FF2B5EF4-FFF2-40B4-BE49-F238E27FC236}">
                <a16:creationId xmlns:a16="http://schemas.microsoft.com/office/drawing/2014/main" id="{70604871-19F7-56A1-1D38-E966ECBE0243}"/>
              </a:ext>
            </a:extLst>
          </p:cNvPr>
          <p:cNvSpPr/>
          <p:nvPr/>
        </p:nvSpPr>
        <p:spPr>
          <a:xfrm>
            <a:off x="8040623" y="3979165"/>
            <a:ext cx="143257" cy="2452116"/>
          </a:xfrm>
          <a:custGeom>
            <a:avLst/>
            <a:gdLst/>
            <a:ahLst/>
            <a:cxnLst/>
            <a:rect l="0" t="0" r="0" b="0"/>
            <a:pathLst>
              <a:path w="143257" h="2452116">
                <a:moveTo>
                  <a:pt x="0" y="0"/>
                </a:moveTo>
                <a:cubicBezTo>
                  <a:pt x="39497" y="0"/>
                  <a:pt x="71629" y="5334"/>
                  <a:pt x="71629" y="11937"/>
                </a:cubicBezTo>
                <a:lnTo>
                  <a:pt x="71629" y="1214119"/>
                </a:lnTo>
                <a:cubicBezTo>
                  <a:pt x="71629" y="1220724"/>
                  <a:pt x="103759" y="1226058"/>
                  <a:pt x="143257" y="1226058"/>
                </a:cubicBezTo>
                <a:cubicBezTo>
                  <a:pt x="103759" y="1226058"/>
                  <a:pt x="71629" y="1231391"/>
                  <a:pt x="71629" y="1237996"/>
                </a:cubicBezTo>
                <a:lnTo>
                  <a:pt x="71629" y="2440177"/>
                </a:lnTo>
                <a:cubicBezTo>
                  <a:pt x="71629" y="2446769"/>
                  <a:pt x="39497" y="2452116"/>
                  <a:pt x="0" y="2452116"/>
                </a:cubicBezTo>
              </a:path>
            </a:pathLst>
          </a:custGeom>
          <a:noFill/>
          <a:ln w="12700" cap="flat" cmpd="sng">
            <a:solidFill>
              <a:srgbClr val="A2B9E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28">
            <a:extLst>
              <a:ext uri="{FF2B5EF4-FFF2-40B4-BE49-F238E27FC236}">
                <a16:creationId xmlns:a16="http://schemas.microsoft.com/office/drawing/2014/main" id="{9BF431B8-89B5-DBDE-3FB7-BCFC0CD03BD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7400" y="5027676"/>
            <a:ext cx="1575816" cy="1580388"/>
          </a:xfrm>
          <a:prstGeom prst="rect">
            <a:avLst/>
          </a:prstGeom>
          <a:noFill/>
        </p:spPr>
      </p:pic>
      <p:sp>
        <p:nvSpPr>
          <p:cNvPr id="7" name="Freeform 530">
            <a:extLst>
              <a:ext uri="{FF2B5EF4-FFF2-40B4-BE49-F238E27FC236}">
                <a16:creationId xmlns:a16="http://schemas.microsoft.com/office/drawing/2014/main" id="{E817B02A-7F82-5043-7B42-77D64B230D77}"/>
              </a:ext>
            </a:extLst>
          </p:cNvPr>
          <p:cNvSpPr/>
          <p:nvPr/>
        </p:nvSpPr>
        <p:spPr>
          <a:xfrm>
            <a:off x="6208776" y="5149596"/>
            <a:ext cx="0" cy="297688"/>
          </a:xfrm>
          <a:custGeom>
            <a:avLst/>
            <a:gdLst/>
            <a:ahLst/>
            <a:cxnLst/>
            <a:rect l="0" t="0" r="0" b="0"/>
            <a:pathLst>
              <a:path h="297688">
                <a:moveTo>
                  <a:pt x="0" y="0"/>
                </a:moveTo>
                <a:lnTo>
                  <a:pt x="0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 531">
            <a:extLst>
              <a:ext uri="{FF2B5EF4-FFF2-40B4-BE49-F238E27FC236}">
                <a16:creationId xmlns:a16="http://schemas.microsoft.com/office/drawing/2014/main" id="{FB4A5242-7A11-7737-DA03-419E4FD61419}"/>
              </a:ext>
            </a:extLst>
          </p:cNvPr>
          <p:cNvSpPr/>
          <p:nvPr/>
        </p:nvSpPr>
        <p:spPr>
          <a:xfrm>
            <a:off x="4910328" y="3906012"/>
            <a:ext cx="1299591" cy="297688"/>
          </a:xfrm>
          <a:custGeom>
            <a:avLst/>
            <a:gdLst/>
            <a:ahLst/>
            <a:cxnLst/>
            <a:rect l="0" t="0" r="0" b="0"/>
            <a:pathLst>
              <a:path w="1299591" h="297688">
                <a:moveTo>
                  <a:pt x="0" y="0"/>
                </a:moveTo>
                <a:lnTo>
                  <a:pt x="0" y="149987"/>
                </a:lnTo>
                <a:lnTo>
                  <a:pt x="1299591" y="149987"/>
                </a:lnTo>
                <a:lnTo>
                  <a:pt x="1299591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Freeform 532">
            <a:extLst>
              <a:ext uri="{FF2B5EF4-FFF2-40B4-BE49-F238E27FC236}">
                <a16:creationId xmlns:a16="http://schemas.microsoft.com/office/drawing/2014/main" id="{E37274D2-1458-C153-F0F9-64AD4D000767}"/>
              </a:ext>
            </a:extLst>
          </p:cNvPr>
          <p:cNvSpPr/>
          <p:nvPr/>
        </p:nvSpPr>
        <p:spPr>
          <a:xfrm>
            <a:off x="3610355" y="5149596"/>
            <a:ext cx="0" cy="297688"/>
          </a:xfrm>
          <a:custGeom>
            <a:avLst/>
            <a:gdLst/>
            <a:ahLst/>
            <a:cxnLst/>
            <a:rect l="0" t="0" r="0" b="0"/>
            <a:pathLst>
              <a:path h="297688">
                <a:moveTo>
                  <a:pt x="0" y="0"/>
                </a:moveTo>
                <a:lnTo>
                  <a:pt x="0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533">
            <a:extLst>
              <a:ext uri="{FF2B5EF4-FFF2-40B4-BE49-F238E27FC236}">
                <a16:creationId xmlns:a16="http://schemas.microsoft.com/office/drawing/2014/main" id="{42FF39AE-2187-8346-BD00-DFBD54658C87}"/>
              </a:ext>
            </a:extLst>
          </p:cNvPr>
          <p:cNvSpPr/>
          <p:nvPr/>
        </p:nvSpPr>
        <p:spPr>
          <a:xfrm>
            <a:off x="3610355" y="3906012"/>
            <a:ext cx="1299591" cy="297688"/>
          </a:xfrm>
          <a:custGeom>
            <a:avLst/>
            <a:gdLst/>
            <a:ahLst/>
            <a:cxnLst/>
            <a:rect l="0" t="0" r="0" b="0"/>
            <a:pathLst>
              <a:path w="1299591" h="297688">
                <a:moveTo>
                  <a:pt x="1299591" y="0"/>
                </a:moveTo>
                <a:lnTo>
                  <a:pt x="1299591" y="149987"/>
                </a:lnTo>
                <a:lnTo>
                  <a:pt x="0" y="149987"/>
                </a:lnTo>
                <a:lnTo>
                  <a:pt x="0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534">
            <a:extLst>
              <a:ext uri="{FF2B5EF4-FFF2-40B4-BE49-F238E27FC236}">
                <a16:creationId xmlns:a16="http://schemas.microsoft.com/office/drawing/2014/main" id="{00354CB4-6C74-AB0D-AB71-17088655AA85}"/>
              </a:ext>
            </a:extLst>
          </p:cNvPr>
          <p:cNvSpPr/>
          <p:nvPr/>
        </p:nvSpPr>
        <p:spPr>
          <a:xfrm>
            <a:off x="2959607" y="2663953"/>
            <a:ext cx="1949451" cy="297688"/>
          </a:xfrm>
          <a:custGeom>
            <a:avLst/>
            <a:gdLst/>
            <a:ahLst/>
            <a:cxnLst/>
            <a:rect l="0" t="0" r="0" b="0"/>
            <a:pathLst>
              <a:path w="1949451" h="297688">
                <a:moveTo>
                  <a:pt x="0" y="0"/>
                </a:moveTo>
                <a:lnTo>
                  <a:pt x="0" y="149987"/>
                </a:lnTo>
                <a:lnTo>
                  <a:pt x="1949451" y="149987"/>
                </a:lnTo>
                <a:lnTo>
                  <a:pt x="1949451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reeform 535">
            <a:extLst>
              <a:ext uri="{FF2B5EF4-FFF2-40B4-BE49-F238E27FC236}">
                <a16:creationId xmlns:a16="http://schemas.microsoft.com/office/drawing/2014/main" id="{5B7ADAEF-2208-ABC7-BF56-BA31C3279E5F}"/>
              </a:ext>
            </a:extLst>
          </p:cNvPr>
          <p:cNvSpPr/>
          <p:nvPr/>
        </p:nvSpPr>
        <p:spPr>
          <a:xfrm>
            <a:off x="1010411" y="3906012"/>
            <a:ext cx="0" cy="1580008"/>
          </a:xfrm>
          <a:custGeom>
            <a:avLst/>
            <a:gdLst/>
            <a:ahLst/>
            <a:cxnLst/>
            <a:rect l="0" t="0" r="0" b="0"/>
            <a:pathLst>
              <a:path h="1580008">
                <a:moveTo>
                  <a:pt x="0" y="0"/>
                </a:moveTo>
                <a:lnTo>
                  <a:pt x="0" y="158000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Freeform 536">
            <a:extLst>
              <a:ext uri="{FF2B5EF4-FFF2-40B4-BE49-F238E27FC236}">
                <a16:creationId xmlns:a16="http://schemas.microsoft.com/office/drawing/2014/main" id="{202A6026-1869-0A0C-583E-133DEEA78686}"/>
              </a:ext>
            </a:extLst>
          </p:cNvPr>
          <p:cNvSpPr/>
          <p:nvPr/>
        </p:nvSpPr>
        <p:spPr>
          <a:xfrm>
            <a:off x="1010411" y="2663953"/>
            <a:ext cx="1949450" cy="297688"/>
          </a:xfrm>
          <a:custGeom>
            <a:avLst/>
            <a:gdLst/>
            <a:ahLst/>
            <a:cxnLst/>
            <a:rect l="0" t="0" r="0" b="0"/>
            <a:pathLst>
              <a:path w="1949450" h="297688">
                <a:moveTo>
                  <a:pt x="1949450" y="0"/>
                </a:moveTo>
                <a:lnTo>
                  <a:pt x="1949450" y="149987"/>
                </a:lnTo>
                <a:lnTo>
                  <a:pt x="0" y="149987"/>
                </a:lnTo>
                <a:lnTo>
                  <a:pt x="0" y="297688"/>
                </a:lnTo>
              </a:path>
            </a:pathLst>
          </a:custGeom>
          <a:noFill/>
          <a:ln w="63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0" name="Picture 537">
            <a:extLst>
              <a:ext uri="{FF2B5EF4-FFF2-40B4-BE49-F238E27FC236}">
                <a16:creationId xmlns:a16="http://schemas.microsoft.com/office/drawing/2014/main" id="{E21B567F-7921-E281-D3E7-6447097ED3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4717" y="1789605"/>
            <a:ext cx="711477" cy="796785"/>
          </a:xfrm>
          <a:prstGeom prst="rect">
            <a:avLst/>
          </a:prstGeom>
          <a:noFill/>
        </p:spPr>
      </p:pic>
      <p:sp>
        <p:nvSpPr>
          <p:cNvPr id="21" name="Freeform 538">
            <a:extLst>
              <a:ext uri="{FF2B5EF4-FFF2-40B4-BE49-F238E27FC236}">
                <a16:creationId xmlns:a16="http://schemas.microsoft.com/office/drawing/2014/main" id="{AD279A99-13A4-B0CF-E515-5AB99BEF1B04}"/>
              </a:ext>
            </a:extLst>
          </p:cNvPr>
          <p:cNvSpPr/>
          <p:nvPr/>
        </p:nvSpPr>
        <p:spPr>
          <a:xfrm>
            <a:off x="2487167" y="1717548"/>
            <a:ext cx="944880" cy="946405"/>
          </a:xfrm>
          <a:custGeom>
            <a:avLst/>
            <a:gdLst/>
            <a:ahLst/>
            <a:cxnLst/>
            <a:rect l="0" t="0" r="0" b="0"/>
            <a:pathLst>
              <a:path w="944880" h="946405">
                <a:moveTo>
                  <a:pt x="0" y="473202"/>
                </a:moveTo>
                <a:cubicBezTo>
                  <a:pt x="0" y="211837"/>
                  <a:pt x="211456" y="0"/>
                  <a:pt x="472440" y="0"/>
                </a:cubicBezTo>
                <a:cubicBezTo>
                  <a:pt x="733299" y="0"/>
                  <a:pt x="944880" y="211837"/>
                  <a:pt x="944880" y="473202"/>
                </a:cubicBezTo>
                <a:cubicBezTo>
                  <a:pt x="944880" y="734568"/>
                  <a:pt x="733299" y="946405"/>
                  <a:pt x="472440" y="946405"/>
                </a:cubicBezTo>
                <a:cubicBezTo>
                  <a:pt x="211456" y="946405"/>
                  <a:pt x="0" y="734568"/>
                  <a:pt x="0" y="473202"/>
                </a:cubicBezTo>
                <a:close/>
                <a:moveTo>
                  <a:pt x="2180083" y="5140452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2" name="Picture 539">
            <a:extLst>
              <a:ext uri="{FF2B5EF4-FFF2-40B4-BE49-F238E27FC236}">
                <a16:creationId xmlns:a16="http://schemas.microsoft.com/office/drawing/2014/main" id="{5F75ED2F-BB9C-D354-D9C6-5274593C836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21" y="3091053"/>
            <a:ext cx="898080" cy="668873"/>
          </a:xfrm>
          <a:prstGeom prst="rect">
            <a:avLst/>
          </a:prstGeom>
          <a:noFill/>
        </p:spPr>
      </p:pic>
      <p:sp>
        <p:nvSpPr>
          <p:cNvPr id="23" name="Freeform 540">
            <a:extLst>
              <a:ext uri="{FF2B5EF4-FFF2-40B4-BE49-F238E27FC236}">
                <a16:creationId xmlns:a16="http://schemas.microsoft.com/office/drawing/2014/main" id="{923F0A94-39CD-4E39-9344-D5E46BE4C5EF}"/>
              </a:ext>
            </a:extLst>
          </p:cNvPr>
          <p:cNvSpPr/>
          <p:nvPr/>
        </p:nvSpPr>
        <p:spPr>
          <a:xfrm>
            <a:off x="537972" y="2961133"/>
            <a:ext cx="944880" cy="944879"/>
          </a:xfrm>
          <a:custGeom>
            <a:avLst/>
            <a:gdLst/>
            <a:ahLst/>
            <a:cxnLst/>
            <a:rect l="0" t="0" r="0" b="0"/>
            <a:pathLst>
              <a:path w="944880" h="944879">
                <a:moveTo>
                  <a:pt x="0" y="472439"/>
                </a:moveTo>
                <a:cubicBezTo>
                  <a:pt x="0" y="211454"/>
                  <a:pt x="211518" y="0"/>
                  <a:pt x="472439" y="0"/>
                </a:cubicBezTo>
                <a:cubicBezTo>
                  <a:pt x="733297" y="0"/>
                  <a:pt x="944880" y="211454"/>
                  <a:pt x="944880" y="472439"/>
                </a:cubicBezTo>
                <a:cubicBezTo>
                  <a:pt x="944880" y="733297"/>
                  <a:pt x="733297" y="944879"/>
                  <a:pt x="472439" y="944879"/>
                </a:cubicBezTo>
                <a:cubicBezTo>
                  <a:pt x="211518" y="944879"/>
                  <a:pt x="0" y="733297"/>
                  <a:pt x="0" y="472439"/>
                </a:cubicBezTo>
                <a:close/>
                <a:moveTo>
                  <a:pt x="2886456" y="3896867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4" name="Picture 541">
            <a:extLst>
              <a:ext uri="{FF2B5EF4-FFF2-40B4-BE49-F238E27FC236}">
                <a16:creationId xmlns:a16="http://schemas.microsoft.com/office/drawing/2014/main" id="{8AF1EE5E-4420-EAE6-B9BF-58EFAB6B46D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43" y="5597229"/>
            <a:ext cx="764605" cy="725290"/>
          </a:xfrm>
          <a:prstGeom prst="rect">
            <a:avLst/>
          </a:prstGeom>
          <a:noFill/>
        </p:spPr>
      </p:pic>
      <p:sp>
        <p:nvSpPr>
          <p:cNvPr id="25" name="Freeform 542">
            <a:extLst>
              <a:ext uri="{FF2B5EF4-FFF2-40B4-BE49-F238E27FC236}">
                <a16:creationId xmlns:a16="http://schemas.microsoft.com/office/drawing/2014/main" id="{DB33C6F0-220C-B88F-373A-0473F8811988}"/>
              </a:ext>
            </a:extLst>
          </p:cNvPr>
          <p:cNvSpPr/>
          <p:nvPr/>
        </p:nvSpPr>
        <p:spPr>
          <a:xfrm>
            <a:off x="537972" y="5486400"/>
            <a:ext cx="944880" cy="944881"/>
          </a:xfrm>
          <a:custGeom>
            <a:avLst/>
            <a:gdLst/>
            <a:ahLst/>
            <a:cxnLst/>
            <a:rect l="0" t="0" r="0" b="0"/>
            <a:pathLst>
              <a:path w="944880" h="944881">
                <a:moveTo>
                  <a:pt x="0" y="472440"/>
                </a:moveTo>
                <a:cubicBezTo>
                  <a:pt x="0" y="211519"/>
                  <a:pt x="211518" y="0"/>
                  <a:pt x="472439" y="0"/>
                </a:cubicBezTo>
                <a:cubicBezTo>
                  <a:pt x="733297" y="0"/>
                  <a:pt x="944880" y="211519"/>
                  <a:pt x="944880" y="472440"/>
                </a:cubicBezTo>
                <a:cubicBezTo>
                  <a:pt x="944880" y="733362"/>
                  <a:pt x="733297" y="944881"/>
                  <a:pt x="472439" y="944881"/>
                </a:cubicBezTo>
                <a:cubicBezTo>
                  <a:pt x="211518" y="944881"/>
                  <a:pt x="0" y="733362"/>
                  <a:pt x="0" y="472440"/>
                </a:cubicBezTo>
                <a:close/>
                <a:moveTo>
                  <a:pt x="361188" y="1371600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6" name="Picture 543">
            <a:extLst>
              <a:ext uri="{FF2B5EF4-FFF2-40B4-BE49-F238E27FC236}">
                <a16:creationId xmlns:a16="http://schemas.microsoft.com/office/drawing/2014/main" id="{E71D0551-781C-6630-972F-7C60B0CF559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8006" y="3052520"/>
            <a:ext cx="765821" cy="764171"/>
          </a:xfrm>
          <a:prstGeom prst="rect">
            <a:avLst/>
          </a:prstGeom>
          <a:noFill/>
        </p:spPr>
      </p:pic>
      <p:sp>
        <p:nvSpPr>
          <p:cNvPr id="27" name="Freeform 544">
            <a:extLst>
              <a:ext uri="{FF2B5EF4-FFF2-40B4-BE49-F238E27FC236}">
                <a16:creationId xmlns:a16="http://schemas.microsoft.com/office/drawing/2014/main" id="{0E4E3355-0DB9-2477-177D-0F9AC1C99683}"/>
              </a:ext>
            </a:extLst>
          </p:cNvPr>
          <p:cNvSpPr/>
          <p:nvPr/>
        </p:nvSpPr>
        <p:spPr>
          <a:xfrm>
            <a:off x="4436364" y="2961133"/>
            <a:ext cx="946403" cy="944879"/>
          </a:xfrm>
          <a:custGeom>
            <a:avLst/>
            <a:gdLst/>
            <a:ahLst/>
            <a:cxnLst/>
            <a:rect l="0" t="0" r="0" b="0"/>
            <a:pathLst>
              <a:path w="946403" h="944879">
                <a:moveTo>
                  <a:pt x="0" y="472439"/>
                </a:moveTo>
                <a:cubicBezTo>
                  <a:pt x="0" y="211454"/>
                  <a:pt x="211836" y="0"/>
                  <a:pt x="473201" y="0"/>
                </a:cubicBezTo>
                <a:cubicBezTo>
                  <a:pt x="734568" y="0"/>
                  <a:pt x="946403" y="211454"/>
                  <a:pt x="946403" y="472439"/>
                </a:cubicBezTo>
                <a:cubicBezTo>
                  <a:pt x="946403" y="733297"/>
                  <a:pt x="734568" y="944879"/>
                  <a:pt x="473201" y="944879"/>
                </a:cubicBezTo>
                <a:cubicBezTo>
                  <a:pt x="211836" y="944879"/>
                  <a:pt x="0" y="733297"/>
                  <a:pt x="0" y="472439"/>
                </a:cubicBezTo>
                <a:close/>
                <a:moveTo>
                  <a:pt x="-1011936" y="3896867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8" name="Picture 545">
            <a:extLst>
              <a:ext uri="{FF2B5EF4-FFF2-40B4-BE49-F238E27FC236}">
                <a16:creationId xmlns:a16="http://schemas.microsoft.com/office/drawing/2014/main" id="{02C997ED-1AD1-101D-3F03-C33D3BC2264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864" y="4265513"/>
            <a:ext cx="745210" cy="784859"/>
          </a:xfrm>
          <a:prstGeom prst="rect">
            <a:avLst/>
          </a:prstGeom>
          <a:noFill/>
        </p:spPr>
      </p:pic>
      <p:sp>
        <p:nvSpPr>
          <p:cNvPr id="29" name="Freeform 546">
            <a:extLst>
              <a:ext uri="{FF2B5EF4-FFF2-40B4-BE49-F238E27FC236}">
                <a16:creationId xmlns:a16="http://schemas.microsoft.com/office/drawing/2014/main" id="{DFB4D8EF-8828-994D-F94B-6EEEBF71B17A}"/>
              </a:ext>
            </a:extLst>
          </p:cNvPr>
          <p:cNvSpPr/>
          <p:nvPr/>
        </p:nvSpPr>
        <p:spPr>
          <a:xfrm>
            <a:off x="3137916" y="4203193"/>
            <a:ext cx="944880" cy="946403"/>
          </a:xfrm>
          <a:custGeom>
            <a:avLst/>
            <a:gdLst/>
            <a:ahLst/>
            <a:cxnLst/>
            <a:rect l="0" t="0" r="0" b="0"/>
            <a:pathLst>
              <a:path w="944880" h="946403">
                <a:moveTo>
                  <a:pt x="0" y="473202"/>
                </a:moveTo>
                <a:cubicBezTo>
                  <a:pt x="0" y="211835"/>
                  <a:pt x="211455" y="0"/>
                  <a:pt x="472439" y="0"/>
                </a:cubicBezTo>
                <a:cubicBezTo>
                  <a:pt x="733298" y="0"/>
                  <a:pt x="944880" y="211835"/>
                  <a:pt x="944880" y="473202"/>
                </a:cubicBezTo>
                <a:cubicBezTo>
                  <a:pt x="944880" y="734568"/>
                  <a:pt x="733298" y="946403"/>
                  <a:pt x="472439" y="946403"/>
                </a:cubicBezTo>
                <a:cubicBezTo>
                  <a:pt x="211455" y="946403"/>
                  <a:pt x="0" y="734568"/>
                  <a:pt x="0" y="473202"/>
                </a:cubicBezTo>
                <a:close/>
                <a:moveTo>
                  <a:pt x="-956311" y="2654807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0" name="Picture 547">
            <a:extLst>
              <a:ext uri="{FF2B5EF4-FFF2-40B4-BE49-F238E27FC236}">
                <a16:creationId xmlns:a16="http://schemas.microsoft.com/office/drawing/2014/main" id="{941BB346-ADC3-5256-070F-2E6B815D34E8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9387" y="5557605"/>
            <a:ext cx="764605" cy="725290"/>
          </a:xfrm>
          <a:prstGeom prst="rect">
            <a:avLst/>
          </a:prstGeom>
          <a:noFill/>
        </p:spPr>
      </p:pic>
      <p:sp>
        <p:nvSpPr>
          <p:cNvPr id="31" name="Freeform 548">
            <a:extLst>
              <a:ext uri="{FF2B5EF4-FFF2-40B4-BE49-F238E27FC236}">
                <a16:creationId xmlns:a16="http://schemas.microsoft.com/office/drawing/2014/main" id="{6C77932E-1120-90D6-C243-47C84D4408DD}"/>
              </a:ext>
            </a:extLst>
          </p:cNvPr>
          <p:cNvSpPr/>
          <p:nvPr/>
        </p:nvSpPr>
        <p:spPr>
          <a:xfrm>
            <a:off x="3137916" y="5446776"/>
            <a:ext cx="944880" cy="944880"/>
          </a:xfrm>
          <a:custGeom>
            <a:avLst/>
            <a:gdLst/>
            <a:ahLst/>
            <a:cxnLst/>
            <a:rect l="0" t="0" r="0" b="0"/>
            <a:pathLst>
              <a:path w="944880" h="944880">
                <a:moveTo>
                  <a:pt x="0" y="472441"/>
                </a:moveTo>
                <a:cubicBezTo>
                  <a:pt x="0" y="211519"/>
                  <a:pt x="211455" y="0"/>
                  <a:pt x="472439" y="0"/>
                </a:cubicBezTo>
                <a:cubicBezTo>
                  <a:pt x="733298" y="0"/>
                  <a:pt x="944880" y="211519"/>
                  <a:pt x="944880" y="472441"/>
                </a:cubicBezTo>
                <a:cubicBezTo>
                  <a:pt x="944880" y="733362"/>
                  <a:pt x="733298" y="944880"/>
                  <a:pt x="472439" y="944880"/>
                </a:cubicBezTo>
                <a:cubicBezTo>
                  <a:pt x="211455" y="944880"/>
                  <a:pt x="0" y="733362"/>
                  <a:pt x="0" y="472441"/>
                </a:cubicBezTo>
                <a:close/>
                <a:moveTo>
                  <a:pt x="-2199133" y="1411224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2" name="Picture 549">
            <a:extLst>
              <a:ext uri="{FF2B5EF4-FFF2-40B4-BE49-F238E27FC236}">
                <a16:creationId xmlns:a16="http://schemas.microsoft.com/office/drawing/2014/main" id="{00BDF510-8D2F-AECD-E0C9-B829AA0920B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7284" y="4265513"/>
            <a:ext cx="745210" cy="784859"/>
          </a:xfrm>
          <a:prstGeom prst="rect">
            <a:avLst/>
          </a:prstGeom>
          <a:noFill/>
        </p:spPr>
      </p:pic>
      <p:sp>
        <p:nvSpPr>
          <p:cNvPr id="33" name="Freeform 550">
            <a:extLst>
              <a:ext uri="{FF2B5EF4-FFF2-40B4-BE49-F238E27FC236}">
                <a16:creationId xmlns:a16="http://schemas.microsoft.com/office/drawing/2014/main" id="{8883D42F-DF64-EA11-6C6F-24CF2F01C73E}"/>
              </a:ext>
            </a:extLst>
          </p:cNvPr>
          <p:cNvSpPr/>
          <p:nvPr/>
        </p:nvSpPr>
        <p:spPr>
          <a:xfrm>
            <a:off x="5736335" y="4203193"/>
            <a:ext cx="944881" cy="946403"/>
          </a:xfrm>
          <a:custGeom>
            <a:avLst/>
            <a:gdLst/>
            <a:ahLst/>
            <a:cxnLst/>
            <a:rect l="0" t="0" r="0" b="0"/>
            <a:pathLst>
              <a:path w="944881" h="946403">
                <a:moveTo>
                  <a:pt x="0" y="473202"/>
                </a:moveTo>
                <a:cubicBezTo>
                  <a:pt x="0" y="211835"/>
                  <a:pt x="211455" y="0"/>
                  <a:pt x="472441" y="0"/>
                </a:cubicBezTo>
                <a:cubicBezTo>
                  <a:pt x="733299" y="0"/>
                  <a:pt x="944881" y="211835"/>
                  <a:pt x="944881" y="473202"/>
                </a:cubicBezTo>
                <a:cubicBezTo>
                  <a:pt x="944881" y="734568"/>
                  <a:pt x="733299" y="946403"/>
                  <a:pt x="472441" y="946403"/>
                </a:cubicBezTo>
                <a:cubicBezTo>
                  <a:pt x="211455" y="946403"/>
                  <a:pt x="0" y="734568"/>
                  <a:pt x="0" y="473202"/>
                </a:cubicBezTo>
                <a:close/>
                <a:moveTo>
                  <a:pt x="-3554730" y="2654807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4" name="Picture 551">
            <a:extLst>
              <a:ext uri="{FF2B5EF4-FFF2-40B4-BE49-F238E27FC236}">
                <a16:creationId xmlns:a16="http://schemas.microsoft.com/office/drawing/2014/main" id="{BF773467-A757-C96C-2B6F-F226A6C5AB92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807" y="5557605"/>
            <a:ext cx="764605" cy="725290"/>
          </a:xfrm>
          <a:prstGeom prst="rect">
            <a:avLst/>
          </a:prstGeom>
          <a:noFill/>
        </p:spPr>
      </p:pic>
      <p:sp>
        <p:nvSpPr>
          <p:cNvPr id="35" name="Freeform 552">
            <a:extLst>
              <a:ext uri="{FF2B5EF4-FFF2-40B4-BE49-F238E27FC236}">
                <a16:creationId xmlns:a16="http://schemas.microsoft.com/office/drawing/2014/main" id="{10AA86C0-2740-FFFD-7BA7-59CF1AE459B2}"/>
              </a:ext>
            </a:extLst>
          </p:cNvPr>
          <p:cNvSpPr/>
          <p:nvPr/>
        </p:nvSpPr>
        <p:spPr>
          <a:xfrm>
            <a:off x="5736335" y="5446776"/>
            <a:ext cx="944881" cy="944880"/>
          </a:xfrm>
          <a:custGeom>
            <a:avLst/>
            <a:gdLst/>
            <a:ahLst/>
            <a:cxnLst/>
            <a:rect l="0" t="0" r="0" b="0"/>
            <a:pathLst>
              <a:path w="944881" h="944880">
                <a:moveTo>
                  <a:pt x="0" y="472441"/>
                </a:moveTo>
                <a:cubicBezTo>
                  <a:pt x="0" y="211519"/>
                  <a:pt x="211455" y="0"/>
                  <a:pt x="472441" y="0"/>
                </a:cubicBezTo>
                <a:cubicBezTo>
                  <a:pt x="733299" y="0"/>
                  <a:pt x="944881" y="211519"/>
                  <a:pt x="944881" y="472441"/>
                </a:cubicBezTo>
                <a:cubicBezTo>
                  <a:pt x="944881" y="733362"/>
                  <a:pt x="733299" y="944880"/>
                  <a:pt x="472441" y="944880"/>
                </a:cubicBezTo>
                <a:cubicBezTo>
                  <a:pt x="211455" y="944880"/>
                  <a:pt x="0" y="733362"/>
                  <a:pt x="0" y="472441"/>
                </a:cubicBezTo>
                <a:close/>
                <a:moveTo>
                  <a:pt x="-4797552" y="1411224"/>
                </a:move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6" name="Rectangle 553">
            <a:extLst>
              <a:ext uri="{FF2B5EF4-FFF2-40B4-BE49-F238E27FC236}">
                <a16:creationId xmlns:a16="http://schemas.microsoft.com/office/drawing/2014/main" id="{ED4207B5-799B-3BB5-2619-A0A22712A40F}"/>
              </a:ext>
            </a:extLst>
          </p:cNvPr>
          <p:cNvSpPr/>
          <p:nvPr/>
        </p:nvSpPr>
        <p:spPr>
          <a:xfrm>
            <a:off x="8688958" y="2581148"/>
            <a:ext cx="29613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GB" sz="1400" b="1" i="0" spc="0" baseline="0">
                <a:solidFill>
                  <a:srgbClr val="53534D"/>
                </a:solidFill>
                <a:latin typeface="+mj-lt"/>
              </a:rPr>
              <a:t>Information gathered from </a:t>
            </a:r>
            <a:r>
              <a:rPr lang="en-US" sz="1400" b="1" i="0" spc="0" baseline="0">
                <a:solidFill>
                  <a:srgbClr val="53534D"/>
                </a:solidFill>
                <a:latin typeface="+mj-lt"/>
              </a:rPr>
              <a:t>Thetis MRV</a:t>
            </a:r>
            <a:endParaRPr lang="en-GB" sz="1400" b="1" i="0" spc="0" baseline="0">
              <a:solidFill>
                <a:srgbClr val="53534D"/>
              </a:solidFill>
              <a:latin typeface="+mj-lt"/>
            </a:endParaRPr>
          </a:p>
        </p:txBody>
      </p:sp>
      <p:sp>
        <p:nvSpPr>
          <p:cNvPr id="37" name="Rectangle 554">
            <a:extLst>
              <a:ext uri="{FF2B5EF4-FFF2-40B4-BE49-F238E27FC236}">
                <a16:creationId xmlns:a16="http://schemas.microsoft.com/office/drawing/2014/main" id="{CFFE8536-BEC5-CA39-4E4C-A00FDB939169}"/>
              </a:ext>
            </a:extLst>
          </p:cNvPr>
          <p:cNvSpPr/>
          <p:nvPr/>
        </p:nvSpPr>
        <p:spPr>
          <a:xfrm>
            <a:off x="8909304" y="4234180"/>
            <a:ext cx="2901435" cy="7513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00" b="1" i="0" spc="0" baseline="0">
                <a:solidFill>
                  <a:srgbClr val="53534D"/>
                </a:solidFill>
                <a:latin typeface="+mj-lt"/>
              </a:rPr>
              <a:t>Information gathered from EU </a:t>
            </a:r>
          </a:p>
          <a:p>
            <a:pPr marL="74676">
              <a:lnSpc>
                <a:spcPts val="2160"/>
              </a:lnSpc>
            </a:pPr>
            <a:r>
              <a:rPr lang="en-GB" sz="1400" b="1" i="0" spc="0" baseline="0">
                <a:solidFill>
                  <a:srgbClr val="53534D"/>
                </a:solidFill>
                <a:latin typeface="+mj-lt"/>
              </a:rPr>
              <a:t>vessel traffic monitoring and </a:t>
            </a:r>
          </a:p>
          <a:p>
            <a:pPr marL="483107">
              <a:lnSpc>
                <a:spcPts val="2160"/>
              </a:lnSpc>
            </a:pPr>
            <a:r>
              <a:rPr lang="en-GB" sz="1400" b="1" i="0" spc="0" baseline="0">
                <a:solidFill>
                  <a:srgbClr val="53534D"/>
                </a:solidFill>
                <a:latin typeface="+mj-lt"/>
              </a:rPr>
              <a:t>information system</a:t>
            </a:r>
          </a:p>
        </p:txBody>
      </p:sp>
      <p:sp>
        <p:nvSpPr>
          <p:cNvPr id="39" name="Rectangle 556">
            <a:extLst>
              <a:ext uri="{FF2B5EF4-FFF2-40B4-BE49-F238E27FC236}">
                <a16:creationId xmlns:a16="http://schemas.microsoft.com/office/drawing/2014/main" id="{8FB494A7-D7B3-7141-98F2-0C9CB2657E5A}"/>
              </a:ext>
            </a:extLst>
          </p:cNvPr>
          <p:cNvSpPr/>
          <p:nvPr/>
        </p:nvSpPr>
        <p:spPr>
          <a:xfrm>
            <a:off x="3494278" y="1962610"/>
            <a:ext cx="1000274" cy="4635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Shipping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Company</a:t>
            </a:r>
          </a:p>
        </p:txBody>
      </p:sp>
      <p:sp>
        <p:nvSpPr>
          <p:cNvPr id="40" name="Rectangle 557">
            <a:extLst>
              <a:ext uri="{FF2B5EF4-FFF2-40B4-BE49-F238E27FC236}">
                <a16:creationId xmlns:a16="http://schemas.microsoft.com/office/drawing/2014/main" id="{A2458738-3B7A-20F5-7853-08C9BF5620DD}"/>
              </a:ext>
            </a:extLst>
          </p:cNvPr>
          <p:cNvSpPr/>
          <p:nvPr/>
        </p:nvSpPr>
        <p:spPr>
          <a:xfrm>
            <a:off x="1544447" y="3205940"/>
            <a:ext cx="1415452" cy="4635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Registered in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a EU/EEA MS</a:t>
            </a:r>
          </a:p>
        </p:txBody>
      </p:sp>
      <p:sp>
        <p:nvSpPr>
          <p:cNvPr id="41" name="Rectangle 558">
            <a:extLst>
              <a:ext uri="{FF2B5EF4-FFF2-40B4-BE49-F238E27FC236}">
                <a16:creationId xmlns:a16="http://schemas.microsoft.com/office/drawing/2014/main" id="{ADCB3068-BD0B-9A20-F5B6-0D3D1FB16C57}"/>
              </a:ext>
            </a:extLst>
          </p:cNvPr>
          <p:cNvSpPr/>
          <p:nvPr/>
        </p:nvSpPr>
        <p:spPr>
          <a:xfrm>
            <a:off x="1490217" y="5698595"/>
            <a:ext cx="1162178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EU/EEA MS</a:t>
            </a:r>
          </a:p>
        </p:txBody>
      </p:sp>
      <p:sp>
        <p:nvSpPr>
          <p:cNvPr id="42" name="Rectangle 559">
            <a:extLst>
              <a:ext uri="{FF2B5EF4-FFF2-40B4-BE49-F238E27FC236}">
                <a16:creationId xmlns:a16="http://schemas.microsoft.com/office/drawing/2014/main" id="{ABF6E640-E234-3D7D-2B9D-39EFBC162287}"/>
              </a:ext>
            </a:extLst>
          </p:cNvPr>
          <p:cNvSpPr/>
          <p:nvPr/>
        </p:nvSpPr>
        <p:spPr>
          <a:xfrm>
            <a:off x="5443728" y="3100784"/>
            <a:ext cx="1415452" cy="681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NOT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Registered in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a EU/EEA MS</a:t>
            </a:r>
          </a:p>
        </p:txBody>
      </p:sp>
      <p:sp>
        <p:nvSpPr>
          <p:cNvPr id="43" name="Rectangle 560">
            <a:extLst>
              <a:ext uri="{FF2B5EF4-FFF2-40B4-BE49-F238E27FC236}">
                <a16:creationId xmlns:a16="http://schemas.microsoft.com/office/drawing/2014/main" id="{D0BED041-E312-3B53-629E-3DCFEA46B70F}"/>
              </a:ext>
            </a:extLst>
          </p:cNvPr>
          <p:cNvSpPr/>
          <p:nvPr/>
        </p:nvSpPr>
        <p:spPr>
          <a:xfrm>
            <a:off x="4144009" y="4343457"/>
            <a:ext cx="1461939" cy="2400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8" b="0" i="0" spc="0" baseline="0">
                <a:solidFill>
                  <a:srgbClr val="0076A5"/>
                </a:solidFill>
                <a:latin typeface="+mj-lt"/>
              </a:rPr>
              <a:t>Voyages in </a:t>
            </a:r>
          </a:p>
          <a:p>
            <a:pPr marL="0">
              <a:lnSpc>
                <a:spcPts val="1658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EU I the last 4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years</a:t>
            </a:r>
          </a:p>
          <a:p>
            <a:pPr marL="0">
              <a:lnSpc>
                <a:spcPts val="3163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EU/EEA MS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with the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greatest </a:t>
            </a:r>
          </a:p>
          <a:p>
            <a:pPr marL="0">
              <a:lnSpc>
                <a:spcPts val="1656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number of </a:t>
            </a:r>
          </a:p>
          <a:p>
            <a:pPr marL="0">
              <a:lnSpc>
                <a:spcPts val="1656"/>
              </a:lnSpc>
            </a:pPr>
            <a:r>
              <a:rPr lang="en-GB" sz="1598" b="0" i="0" spc="0" baseline="0">
                <a:solidFill>
                  <a:srgbClr val="0076A5"/>
                </a:solidFill>
                <a:latin typeface="+mj-lt"/>
              </a:rPr>
              <a:t>port calls in </a:t>
            </a:r>
          </a:p>
          <a:p>
            <a:pPr marL="0">
              <a:lnSpc>
                <a:spcPts val="1657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the last 4 </a:t>
            </a:r>
          </a:p>
          <a:p>
            <a:pPr marL="0">
              <a:lnSpc>
                <a:spcPts val="1656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years</a:t>
            </a:r>
          </a:p>
        </p:txBody>
      </p:sp>
      <p:sp>
        <p:nvSpPr>
          <p:cNvPr id="44" name="Rectangle 561">
            <a:extLst>
              <a:ext uri="{FF2B5EF4-FFF2-40B4-BE49-F238E27FC236}">
                <a16:creationId xmlns:a16="http://schemas.microsoft.com/office/drawing/2014/main" id="{318A72FC-3A99-1520-D669-43F1A78F5312}"/>
              </a:ext>
            </a:extLst>
          </p:cNvPr>
          <p:cNvSpPr/>
          <p:nvPr/>
        </p:nvSpPr>
        <p:spPr>
          <a:xfrm>
            <a:off x="6743445" y="4238577"/>
            <a:ext cx="1226298" cy="8996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NOT </a:t>
            </a:r>
          </a:p>
          <a:p>
            <a:pPr marL="0">
              <a:lnSpc>
                <a:spcPts val="1658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performing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voyages in </a:t>
            </a:r>
          </a:p>
          <a:p>
            <a:pPr marL="0">
              <a:lnSpc>
                <a:spcPts val="1655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EU</a:t>
            </a:r>
          </a:p>
        </p:txBody>
      </p:sp>
      <p:sp>
        <p:nvSpPr>
          <p:cNvPr id="45" name="Rectangle 562">
            <a:extLst>
              <a:ext uri="{FF2B5EF4-FFF2-40B4-BE49-F238E27FC236}">
                <a16:creationId xmlns:a16="http://schemas.microsoft.com/office/drawing/2014/main" id="{012D2CFA-7681-2B35-0BC5-2F2DA47E8FD2}"/>
              </a:ext>
            </a:extLst>
          </p:cNvPr>
          <p:cNvSpPr/>
          <p:nvPr/>
        </p:nvSpPr>
        <p:spPr>
          <a:xfrm>
            <a:off x="6743445" y="5587038"/>
            <a:ext cx="1215076" cy="681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EU/EEA MS </a:t>
            </a:r>
          </a:p>
          <a:p>
            <a:pPr marL="0">
              <a:lnSpc>
                <a:spcPts val="1656"/>
              </a:lnSpc>
            </a:pPr>
            <a:r>
              <a:rPr lang="en-GB" sz="1596" b="0" i="0" spc="0" baseline="0">
                <a:solidFill>
                  <a:srgbClr val="0076A5"/>
                </a:solidFill>
                <a:latin typeface="+mj-lt"/>
              </a:rPr>
              <a:t>of the first </a:t>
            </a:r>
          </a:p>
          <a:p>
            <a:pPr marL="0">
              <a:lnSpc>
                <a:spcPts val="1656"/>
              </a:lnSpc>
            </a:pPr>
            <a:r>
              <a:rPr lang="en-GB" sz="1598" b="0" i="0" spc="0" baseline="0">
                <a:solidFill>
                  <a:srgbClr val="0076A5"/>
                </a:solidFill>
                <a:latin typeface="+mj-lt"/>
              </a:rPr>
              <a:t>port of call</a:t>
            </a:r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AF6311B0-AD07-AE0B-7333-64707E952697}"/>
              </a:ext>
            </a:extLst>
          </p:cNvPr>
          <p:cNvSpPr txBox="1">
            <a:spLocks/>
          </p:cNvSpPr>
          <p:nvPr/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Implementation of MRV Reg. and Dir. ETS</a:t>
            </a:r>
          </a:p>
          <a:p>
            <a:r>
              <a:rPr lang="it-IT" dirty="0">
                <a:solidFill>
                  <a:srgbClr val="0076A5"/>
                </a:solidFill>
                <a:latin typeface="Montserrat Black" panose="00000A00000000000000" pitchFamily="2" charset="0"/>
              </a:rPr>
              <a:t>Adminstering Authority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FB7AD-0309-F9AA-80C7-570C54A40F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8775" y="898850"/>
            <a:ext cx="4868692" cy="13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cture containing sky, building, outdoor, lots&#10;&#10;Description automatically generated">
            <a:extLst>
              <a:ext uri="{FF2B5EF4-FFF2-40B4-BE49-F238E27FC236}">
                <a16:creationId xmlns:a16="http://schemas.microsoft.com/office/drawing/2014/main" id="{9BCA07FA-6B92-2080-82B8-287C9D2F59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AFF15E1-7E4B-85F1-9AFA-3BC936DD4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49F5C-A6FE-7E62-5A4E-55B3F4E9E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  <a:endParaRPr lang="it-IT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02B7282-64E2-C3FF-6037-9A5C5B9CE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Giovanna Carosi</a:t>
            </a:r>
          </a:p>
          <a:p>
            <a:r>
              <a:rPr lang="en-GB" dirty="0"/>
              <a:t>giovanna.carosi@rina.org</a:t>
            </a:r>
            <a:endParaRPr lang="it-IT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3568F9A-C2DA-7D4C-EE4D-5D3D80D08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0864DB-B96C-349A-9473-8D392B63F4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D5F476-6890-B868-D290-6B898CA896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FAC529-1EF2-885D-EE83-C2F5E6F92A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 dirty="0">
                  <a:solidFill>
                    <a:schemeClr val="bg1"/>
                  </a:solidFill>
                </a:rPr>
                <a:t>a</a:t>
              </a:r>
              <a:endParaRPr lang="it-IT" sz="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54E7A1C-8ABC-9893-941F-09859CF96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333375"/>
            <a:ext cx="233476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b="1" cap="none" spc="0" dirty="0">
                <a:ln w="0"/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info: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0A79C9-49A7-0709-BDEE-BA91F5D6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59" y="839937"/>
            <a:ext cx="1085850" cy="10858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B04BA20-0933-DFEF-894A-8D2C080F0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3022" y="6241487"/>
            <a:ext cx="4884016" cy="3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D7FAEEE1-D76C-2F9C-7A41-910C72FD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47" y="1233488"/>
            <a:ext cx="5928990" cy="5473634"/>
          </a:xfrm>
          <a:prstGeom prst="rect">
            <a:avLst/>
          </a:prstGeom>
        </p:spPr>
      </p:pic>
      <p:sp>
        <p:nvSpPr>
          <p:cNvPr id="19" name="Text Placeholder 132">
            <a:extLst>
              <a:ext uri="{FF2B5EF4-FFF2-40B4-BE49-F238E27FC236}">
                <a16:creationId xmlns:a16="http://schemas.microsoft.com/office/drawing/2014/main" id="{F706D01D-3350-C281-47E8-6CC1A530A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729520" cy="900112"/>
          </a:xfrm>
        </p:spPr>
        <p:txBody>
          <a:bodyPr anchor="ctr"/>
          <a:lstStyle/>
          <a:p>
            <a:r>
              <a:rPr lang="en-GB" dirty="0"/>
              <a:t>EU Decarbonization Requirements 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Fit for 55</a:t>
            </a:r>
          </a:p>
        </p:txBody>
      </p:sp>
    </p:spTree>
    <p:extLst>
      <p:ext uri="{BB962C8B-B14F-4D97-AF65-F5344CB8AC3E}">
        <p14:creationId xmlns:p14="http://schemas.microsoft.com/office/powerpoint/2010/main" val="39327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BB00B6-D16C-5B89-552D-7042ACAE7E18}"/>
              </a:ext>
            </a:extLst>
          </p:cNvPr>
          <p:cNvSpPr txBox="1">
            <a:spLocks/>
          </p:cNvSpPr>
          <p:nvPr/>
        </p:nvSpPr>
        <p:spPr bwMode="auto">
          <a:xfrm>
            <a:off x="3407194" y="1640764"/>
            <a:ext cx="830968" cy="339915"/>
          </a:xfrm>
          <a:prstGeom prst="rect">
            <a:avLst/>
          </a:prstGeom>
          <a:solidFill>
            <a:srgbClr val="3EB1C8"/>
          </a:solidFill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01/01/24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6E728D-99DC-DEB1-B1CE-2CB8954DE101}"/>
              </a:ext>
            </a:extLst>
          </p:cNvPr>
          <p:cNvSpPr txBox="1">
            <a:spLocks/>
          </p:cNvSpPr>
          <p:nvPr/>
        </p:nvSpPr>
        <p:spPr bwMode="auto">
          <a:xfrm>
            <a:off x="4370521" y="1641467"/>
            <a:ext cx="807644" cy="339915"/>
          </a:xfrm>
          <a:prstGeom prst="rect">
            <a:avLst/>
          </a:prstGeom>
          <a:noFill/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01/04/24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1CAC30-D24B-9AE3-617B-8A0FA103FCC9}"/>
              </a:ext>
            </a:extLst>
          </p:cNvPr>
          <p:cNvSpPr txBox="1">
            <a:spLocks/>
          </p:cNvSpPr>
          <p:nvPr/>
        </p:nvSpPr>
        <p:spPr bwMode="auto">
          <a:xfrm>
            <a:off x="5458881" y="1642718"/>
            <a:ext cx="830968" cy="339915"/>
          </a:xfrm>
          <a:prstGeom prst="rect">
            <a:avLst/>
          </a:prstGeom>
          <a:solidFill>
            <a:srgbClr val="3EB1C8"/>
          </a:solidFill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01/01/25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A4BCF-2FCB-B1CF-4630-083291318103}"/>
              </a:ext>
            </a:extLst>
          </p:cNvPr>
          <p:cNvCxnSpPr>
            <a:cxnSpLocks/>
          </p:cNvCxnSpPr>
          <p:nvPr/>
        </p:nvCxnSpPr>
        <p:spPr>
          <a:xfrm flipH="1">
            <a:off x="2084739" y="2040602"/>
            <a:ext cx="9558876" cy="0"/>
          </a:xfrm>
          <a:prstGeom prst="line">
            <a:avLst/>
          </a:prstGeom>
          <a:ln w="9525">
            <a:solidFill>
              <a:srgbClr val="14284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lded Corner 10">
            <a:extLst>
              <a:ext uri="{FF2B5EF4-FFF2-40B4-BE49-F238E27FC236}">
                <a16:creationId xmlns:a16="http://schemas.microsoft.com/office/drawing/2014/main" id="{D649EDB4-B2B5-A5EB-3036-87E5278B0489}"/>
              </a:ext>
            </a:extLst>
          </p:cNvPr>
          <p:cNvSpPr/>
          <p:nvPr/>
        </p:nvSpPr>
        <p:spPr>
          <a:xfrm>
            <a:off x="121612" y="2270686"/>
            <a:ext cx="1835579" cy="399278"/>
          </a:xfrm>
          <a:prstGeom prst="homePlate">
            <a:avLst>
              <a:gd name="adj" fmla="val 20052"/>
            </a:avLst>
          </a:prstGeom>
          <a:solidFill>
            <a:srgbClr val="14284A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MRV Monitoring Plan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2E1F3D-61C4-3282-3304-45B66C3DC87D}"/>
              </a:ext>
            </a:extLst>
          </p:cNvPr>
          <p:cNvCxnSpPr>
            <a:cxnSpLocks/>
          </p:cNvCxnSpPr>
          <p:nvPr/>
        </p:nvCxnSpPr>
        <p:spPr>
          <a:xfrm flipH="1">
            <a:off x="2056336" y="2479657"/>
            <a:ext cx="9592215" cy="0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A4157F-53B1-B00E-2563-60D43C9B23EB}"/>
              </a:ext>
            </a:extLst>
          </p:cNvPr>
          <p:cNvCxnSpPr>
            <a:cxnSpLocks/>
          </p:cNvCxnSpPr>
          <p:nvPr/>
        </p:nvCxnSpPr>
        <p:spPr>
          <a:xfrm flipV="1">
            <a:off x="2868683" y="2175645"/>
            <a:ext cx="32258" cy="3462684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436757-CA71-7347-8380-05D6B72BDAC8}"/>
              </a:ext>
            </a:extLst>
          </p:cNvPr>
          <p:cNvCxnSpPr>
            <a:cxnSpLocks/>
          </p:cNvCxnSpPr>
          <p:nvPr/>
        </p:nvCxnSpPr>
        <p:spPr>
          <a:xfrm flipV="1">
            <a:off x="3807505" y="2175645"/>
            <a:ext cx="1060" cy="3362529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65FC28-C33E-E4A5-17A3-0239FA25F3A8}"/>
              </a:ext>
            </a:extLst>
          </p:cNvPr>
          <p:cNvCxnSpPr>
            <a:cxnSpLocks/>
          </p:cNvCxnSpPr>
          <p:nvPr/>
        </p:nvCxnSpPr>
        <p:spPr>
          <a:xfrm flipV="1">
            <a:off x="4757711" y="2166558"/>
            <a:ext cx="7526" cy="3522169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538EF0-05D1-5C5D-3FA8-26D588E2DCD4}"/>
              </a:ext>
            </a:extLst>
          </p:cNvPr>
          <p:cNvCxnSpPr>
            <a:cxnSpLocks/>
          </p:cNvCxnSpPr>
          <p:nvPr/>
        </p:nvCxnSpPr>
        <p:spPr>
          <a:xfrm flipV="1">
            <a:off x="6974387" y="2198441"/>
            <a:ext cx="3323" cy="3460106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2F67C-E1B5-F63A-4526-7B723F26F0A5}"/>
              </a:ext>
            </a:extLst>
          </p:cNvPr>
          <p:cNvCxnSpPr>
            <a:cxnSpLocks/>
          </p:cNvCxnSpPr>
          <p:nvPr/>
        </p:nvCxnSpPr>
        <p:spPr>
          <a:xfrm flipH="1">
            <a:off x="2057460" y="3940837"/>
            <a:ext cx="7806144" cy="4381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0D650-32CD-E5C0-E240-5D572BDACB3C}"/>
              </a:ext>
            </a:extLst>
          </p:cNvPr>
          <p:cNvCxnSpPr>
            <a:cxnSpLocks/>
          </p:cNvCxnSpPr>
          <p:nvPr/>
        </p:nvCxnSpPr>
        <p:spPr>
          <a:xfrm flipH="1" flipV="1">
            <a:off x="2051284" y="3916342"/>
            <a:ext cx="7811196" cy="14934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BA12DA-6864-E561-E999-F0C8CE1CEBFD}"/>
              </a:ext>
            </a:extLst>
          </p:cNvPr>
          <p:cNvCxnSpPr>
            <a:cxnSpLocks/>
          </p:cNvCxnSpPr>
          <p:nvPr/>
        </p:nvCxnSpPr>
        <p:spPr>
          <a:xfrm flipV="1">
            <a:off x="5899165" y="2235077"/>
            <a:ext cx="3323" cy="3362529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F851C55-037A-040F-9FA8-8A68BFD804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63" y="2393107"/>
            <a:ext cx="163870" cy="12662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2E8335E-1C08-BF83-267A-FD396A623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056" y="3888176"/>
            <a:ext cx="163870" cy="12662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27B17B9-017D-F46A-B4AD-A3C09AEDB6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939" y="3882843"/>
            <a:ext cx="163870" cy="12662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444B492-93B4-6A31-E7B5-849D06AD72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700" y="3918530"/>
            <a:ext cx="163870" cy="1266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0EE775-99E6-857B-7072-3303D071A1ED}"/>
              </a:ext>
            </a:extLst>
          </p:cNvPr>
          <p:cNvSpPr txBox="1"/>
          <p:nvPr/>
        </p:nvSpPr>
        <p:spPr>
          <a:xfrm>
            <a:off x="3371184" y="2270686"/>
            <a:ext cx="842828" cy="276999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Assessed by Verifier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7C6CDDB-F89F-A7B5-2F80-DCE07E6B8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743" y="5188150"/>
            <a:ext cx="163870" cy="12662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BCA3E62-08EA-A93E-C898-CF364594857D}"/>
              </a:ext>
            </a:extLst>
          </p:cNvPr>
          <p:cNvSpPr/>
          <p:nvPr/>
        </p:nvSpPr>
        <p:spPr>
          <a:xfrm>
            <a:off x="3630539" y="5246524"/>
            <a:ext cx="408170" cy="4081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1C06A-B397-4961-052D-D7A465A84CED}"/>
              </a:ext>
            </a:extLst>
          </p:cNvPr>
          <p:cNvSpPr txBox="1"/>
          <p:nvPr/>
        </p:nvSpPr>
        <p:spPr>
          <a:xfrm>
            <a:off x="4277817" y="2270686"/>
            <a:ext cx="843970" cy="276999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Submit to a.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96FE8-6038-6283-0246-0C9F49F9E249}"/>
              </a:ext>
            </a:extLst>
          </p:cNvPr>
          <p:cNvSpPr txBox="1"/>
          <p:nvPr/>
        </p:nvSpPr>
        <p:spPr>
          <a:xfrm>
            <a:off x="6572794" y="2270686"/>
            <a:ext cx="805997" cy="276999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Approved by a. authority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278DD1E-FBEC-7668-9AA5-8F104E4968D5}"/>
              </a:ext>
            </a:extLst>
          </p:cNvPr>
          <p:cNvSpPr txBox="1">
            <a:spLocks/>
          </p:cNvSpPr>
          <p:nvPr/>
        </p:nvSpPr>
        <p:spPr bwMode="auto">
          <a:xfrm>
            <a:off x="2459191" y="1639691"/>
            <a:ext cx="807645" cy="339915"/>
          </a:xfrm>
          <a:prstGeom prst="rect">
            <a:avLst/>
          </a:prstGeom>
          <a:noFill/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01/10/23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C5B7B-6DB3-80A2-BDC6-BC86B93719AF}"/>
              </a:ext>
            </a:extLst>
          </p:cNvPr>
          <p:cNvSpPr txBox="1"/>
          <p:nvPr/>
        </p:nvSpPr>
        <p:spPr>
          <a:xfrm>
            <a:off x="2465479" y="2279671"/>
            <a:ext cx="842827" cy="276999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Delegated Acts adopted</a:t>
            </a:r>
          </a:p>
        </p:txBody>
      </p:sp>
      <p:sp>
        <p:nvSpPr>
          <p:cNvPr id="28" name="Folded Corner 10">
            <a:extLst>
              <a:ext uri="{FF2B5EF4-FFF2-40B4-BE49-F238E27FC236}">
                <a16:creationId xmlns:a16="http://schemas.microsoft.com/office/drawing/2014/main" id="{34FE18E0-78CA-D028-01F3-5B8F599D61B5}"/>
              </a:ext>
            </a:extLst>
          </p:cNvPr>
          <p:cNvSpPr/>
          <p:nvPr/>
        </p:nvSpPr>
        <p:spPr>
          <a:xfrm>
            <a:off x="124985" y="3724269"/>
            <a:ext cx="1835580" cy="399278"/>
          </a:xfrm>
          <a:prstGeom prst="homePlate">
            <a:avLst>
              <a:gd name="adj" fmla="val 20052"/>
            </a:avLst>
          </a:prstGeom>
          <a:solidFill>
            <a:srgbClr val="14284A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Cargo/passenger ships 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Symbol" panose="05050102010706020507" pitchFamily="18" charset="2"/>
              </a:rPr>
              <a:t> 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5.000GT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56EF86C-12F4-8CDF-931C-8162AF9D0223}"/>
              </a:ext>
            </a:extLst>
          </p:cNvPr>
          <p:cNvSpPr txBox="1">
            <a:spLocks/>
          </p:cNvSpPr>
          <p:nvPr/>
        </p:nvSpPr>
        <p:spPr bwMode="auto">
          <a:xfrm>
            <a:off x="6571147" y="1636905"/>
            <a:ext cx="807644" cy="339915"/>
          </a:xfrm>
          <a:prstGeom prst="rect">
            <a:avLst/>
          </a:prstGeom>
          <a:noFill/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06/06/25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C70A16-7756-BFEC-E652-83FB92290BC0}"/>
              </a:ext>
            </a:extLst>
          </p:cNvPr>
          <p:cNvGrpSpPr/>
          <p:nvPr/>
        </p:nvGrpSpPr>
        <p:grpSpPr>
          <a:xfrm>
            <a:off x="2068071" y="3838537"/>
            <a:ext cx="2726601" cy="213361"/>
            <a:chOff x="2696568" y="3400576"/>
            <a:chExt cx="1649314" cy="178096"/>
          </a:xfrm>
        </p:grpSpPr>
        <p:sp>
          <p:nvSpPr>
            <p:cNvPr id="31" name="Arrow: Left-Right 64">
              <a:extLst>
                <a:ext uri="{FF2B5EF4-FFF2-40B4-BE49-F238E27FC236}">
                  <a16:creationId xmlns:a16="http://schemas.microsoft.com/office/drawing/2014/main" id="{FF59C077-297F-35F9-E3D2-7A079031F3C2}"/>
                </a:ext>
              </a:extLst>
            </p:cNvPr>
            <p:cNvSpPr/>
            <p:nvPr/>
          </p:nvSpPr>
          <p:spPr>
            <a:xfrm rot="10800000">
              <a:off x="2696568" y="3407384"/>
              <a:ext cx="1056823" cy="157167"/>
            </a:xfrm>
            <a:prstGeom prst="homePlate">
              <a:avLst>
                <a:gd name="adj" fmla="val 29949"/>
              </a:avLst>
            </a:prstGeom>
            <a:solidFill>
              <a:schemeClr val="bg1"/>
            </a:solidFill>
            <a:ln w="12700">
              <a:solidFill>
                <a:srgbClr val="3EB1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endParaRPr>
            </a:p>
          </p:txBody>
        </p:sp>
        <p:sp>
          <p:nvSpPr>
            <p:cNvPr id="32" name="Arrow: Pentagon 53">
              <a:extLst>
                <a:ext uri="{FF2B5EF4-FFF2-40B4-BE49-F238E27FC236}">
                  <a16:creationId xmlns:a16="http://schemas.microsoft.com/office/drawing/2014/main" id="{D1B7155B-CD26-EDAE-2F3E-F8A2FBF8BACD}"/>
                </a:ext>
              </a:extLst>
            </p:cNvPr>
            <p:cNvSpPr/>
            <p:nvPr/>
          </p:nvSpPr>
          <p:spPr>
            <a:xfrm flipH="1">
              <a:off x="2709556" y="3400576"/>
              <a:ext cx="1636326" cy="178096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3EB1C8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Reporting CO</a:t>
              </a:r>
              <a:r>
                <a:rPr kumimoji="0" lang="en-US" sz="600" b="1" i="0" u="none" strike="noStrike" kern="1200" cap="none" spc="0" normalizeH="0" baseline="-25000" noProof="0">
                  <a:ln>
                    <a:noFill/>
                  </a:ln>
                  <a:solidFill>
                    <a:srgbClr val="3EB1C8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2 </a:t>
              </a: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3EB1C8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only in MRV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B9EFCC-F551-79BF-AC84-4748C8CE7B6C}"/>
              </a:ext>
            </a:extLst>
          </p:cNvPr>
          <p:cNvCxnSpPr>
            <a:cxnSpLocks/>
          </p:cNvCxnSpPr>
          <p:nvPr/>
        </p:nvCxnSpPr>
        <p:spPr>
          <a:xfrm flipV="1">
            <a:off x="8023754" y="2167191"/>
            <a:ext cx="10753" cy="2946091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FC0ACB3B-F97C-FEE3-B292-AD9B777B31D6}"/>
              </a:ext>
            </a:extLst>
          </p:cNvPr>
          <p:cNvSpPr txBox="1">
            <a:spLocks/>
          </p:cNvSpPr>
          <p:nvPr/>
        </p:nvSpPr>
        <p:spPr bwMode="auto">
          <a:xfrm>
            <a:off x="7629185" y="1638138"/>
            <a:ext cx="807644" cy="339915"/>
          </a:xfrm>
          <a:prstGeom prst="rect">
            <a:avLst/>
          </a:prstGeom>
          <a:solidFill>
            <a:srgbClr val="3EB1C8"/>
          </a:solidFill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01/01/26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837B73-1173-6DD3-E72B-3FEAA4103704}"/>
              </a:ext>
            </a:extLst>
          </p:cNvPr>
          <p:cNvSpPr/>
          <p:nvPr/>
        </p:nvSpPr>
        <p:spPr>
          <a:xfrm>
            <a:off x="3810813" y="3845425"/>
            <a:ext cx="4222194" cy="194133"/>
          </a:xfrm>
          <a:prstGeom prst="rect">
            <a:avLst/>
          </a:prstGeom>
          <a:pattFill prst="pct50">
            <a:fgClr>
              <a:srgbClr val="3EB1C8"/>
            </a:fgClr>
            <a:bgClr>
              <a:schemeClr val="bg1"/>
            </a:bgClr>
          </a:pattFill>
          <a:ln>
            <a:solidFill>
              <a:srgbClr val="3EB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CO</a:t>
            </a:r>
            <a:r>
              <a:rPr kumimoji="0" lang="en-GB" sz="600" b="1" i="0" u="none" strike="noStrike" kern="1200" cap="none" spc="0" normalizeH="0" baseline="-2500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 in ETS, CH</a:t>
            </a:r>
            <a:r>
              <a:rPr kumimoji="0" lang="en-GB" sz="600" b="1" i="0" u="none" strike="noStrike" kern="1200" cap="none" spc="0" normalizeH="0" baseline="-2500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4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 and N</a:t>
            </a:r>
            <a:r>
              <a:rPr kumimoji="0" lang="en-GB" sz="600" b="1" i="0" u="none" strike="noStrike" kern="1200" cap="none" spc="0" normalizeH="0" baseline="-2500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O reporting in MRV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95F90482-9194-B97A-7D8B-2D162C81A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808" y="4654243"/>
            <a:ext cx="163870" cy="12662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891A3BD0-709C-1FDF-E07D-AEC47CF229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452" y="4684597"/>
            <a:ext cx="163870" cy="126626"/>
          </a:xfrm>
          <a:prstGeom prst="rect">
            <a:avLst/>
          </a:prstGeom>
        </p:spPr>
      </p:pic>
      <p:sp>
        <p:nvSpPr>
          <p:cNvPr id="38" name="Folded Corner 10">
            <a:extLst>
              <a:ext uri="{FF2B5EF4-FFF2-40B4-BE49-F238E27FC236}">
                <a16:creationId xmlns:a16="http://schemas.microsoft.com/office/drawing/2014/main" id="{0AFF1A43-ADB6-FE2E-EEB1-36A1CF18CEAB}"/>
              </a:ext>
            </a:extLst>
          </p:cNvPr>
          <p:cNvSpPr/>
          <p:nvPr/>
        </p:nvSpPr>
        <p:spPr>
          <a:xfrm>
            <a:off x="122737" y="4490336"/>
            <a:ext cx="1852184" cy="399278"/>
          </a:xfrm>
          <a:prstGeom prst="homePlate">
            <a:avLst>
              <a:gd name="adj" fmla="val 20052"/>
            </a:avLst>
          </a:prstGeom>
          <a:solidFill>
            <a:srgbClr val="14284A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Offshore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Symbol" panose="05050102010706020507" pitchFamily="18" charset="2"/>
              </a:rPr>
              <a:t>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400GT,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Gen.cargo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 400-5.000 GT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F7DA5C-0DAF-1805-2BF2-647B66D62E88}"/>
              </a:ext>
            </a:extLst>
          </p:cNvPr>
          <p:cNvCxnSpPr>
            <a:cxnSpLocks/>
          </p:cNvCxnSpPr>
          <p:nvPr/>
        </p:nvCxnSpPr>
        <p:spPr>
          <a:xfrm flipV="1">
            <a:off x="10147339" y="2166558"/>
            <a:ext cx="0" cy="2946724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81D2BC75-A0DF-93AE-8E5A-5FB9F671C7AF}"/>
              </a:ext>
            </a:extLst>
          </p:cNvPr>
          <p:cNvSpPr txBox="1">
            <a:spLocks/>
          </p:cNvSpPr>
          <p:nvPr/>
        </p:nvSpPr>
        <p:spPr bwMode="auto">
          <a:xfrm>
            <a:off x="9743513" y="1639690"/>
            <a:ext cx="807644" cy="339915"/>
          </a:xfrm>
          <a:prstGeom prst="rect">
            <a:avLst/>
          </a:prstGeom>
          <a:solidFill>
            <a:srgbClr val="3EB1C8"/>
          </a:solidFill>
          <a:ln w="9525">
            <a:solidFill>
              <a:srgbClr val="3EB1C8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01/01/27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8309C5-583D-649F-8AD1-9678CE47826C}"/>
              </a:ext>
            </a:extLst>
          </p:cNvPr>
          <p:cNvCxnSpPr>
            <a:cxnSpLocks/>
          </p:cNvCxnSpPr>
          <p:nvPr/>
        </p:nvCxnSpPr>
        <p:spPr>
          <a:xfrm flipH="1">
            <a:off x="2072942" y="4689988"/>
            <a:ext cx="9592215" cy="0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lded Corner 10">
            <a:extLst>
              <a:ext uri="{FF2B5EF4-FFF2-40B4-BE49-F238E27FC236}">
                <a16:creationId xmlns:a16="http://schemas.microsoft.com/office/drawing/2014/main" id="{4AF4E1A5-297B-005C-E092-F12BD7180A37}"/>
              </a:ext>
            </a:extLst>
          </p:cNvPr>
          <p:cNvSpPr/>
          <p:nvPr/>
        </p:nvSpPr>
        <p:spPr>
          <a:xfrm>
            <a:off x="139342" y="5250970"/>
            <a:ext cx="1835579" cy="399278"/>
          </a:xfrm>
          <a:prstGeom prst="homePlate">
            <a:avLst>
              <a:gd name="adj" fmla="val 20052"/>
            </a:avLst>
          </a:prstGeom>
          <a:solidFill>
            <a:srgbClr val="14284A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% emissions in ETS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B58215-4C21-FAF4-E9BA-9F2E0DC091B6}"/>
              </a:ext>
            </a:extLst>
          </p:cNvPr>
          <p:cNvSpPr/>
          <p:nvPr/>
        </p:nvSpPr>
        <p:spPr>
          <a:xfrm>
            <a:off x="3604480" y="5230159"/>
            <a:ext cx="408170" cy="4081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4A59EA-0A34-3562-6B40-317F6496E89C}"/>
              </a:ext>
            </a:extLst>
          </p:cNvPr>
          <p:cNvSpPr txBox="1"/>
          <p:nvPr/>
        </p:nvSpPr>
        <p:spPr>
          <a:xfrm>
            <a:off x="3613326" y="4973429"/>
            <a:ext cx="413896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40%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823D2FA3-56EE-5165-3D49-032F140240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16" y="5201134"/>
            <a:ext cx="163870" cy="126626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D6FCE1D9-D63D-6BCA-0C47-3F43CD4C82E9}"/>
              </a:ext>
            </a:extLst>
          </p:cNvPr>
          <p:cNvSpPr/>
          <p:nvPr/>
        </p:nvSpPr>
        <p:spPr>
          <a:xfrm>
            <a:off x="5696953" y="5243143"/>
            <a:ext cx="408170" cy="4081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E90F93-5469-5A99-EECA-F362B59113D9}"/>
              </a:ext>
            </a:extLst>
          </p:cNvPr>
          <p:cNvSpPr txBox="1"/>
          <p:nvPr/>
        </p:nvSpPr>
        <p:spPr>
          <a:xfrm>
            <a:off x="5681266" y="4959313"/>
            <a:ext cx="407484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70%</a:t>
            </a: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AF6E14CC-0C6B-6BC1-F892-277B5EF760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56" y="5208368"/>
            <a:ext cx="163870" cy="126626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3AAD7FA5-881F-08C1-3A8C-A6AFCAE6BD35}"/>
              </a:ext>
            </a:extLst>
          </p:cNvPr>
          <p:cNvSpPr/>
          <p:nvPr/>
        </p:nvSpPr>
        <p:spPr>
          <a:xfrm>
            <a:off x="7820793" y="5250377"/>
            <a:ext cx="408170" cy="4081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F054D5-DC6E-E5DF-5130-8CD2B89DDD3A}"/>
              </a:ext>
            </a:extLst>
          </p:cNvPr>
          <p:cNvSpPr txBox="1"/>
          <p:nvPr/>
        </p:nvSpPr>
        <p:spPr>
          <a:xfrm>
            <a:off x="7805106" y="4966547"/>
            <a:ext cx="452368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38510D0C-3158-21B5-B9C9-C1006A406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475" y="5205195"/>
            <a:ext cx="163870" cy="126626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7DA45FD3-DAB4-9B97-E6C4-533E128D7E6C}"/>
              </a:ext>
            </a:extLst>
          </p:cNvPr>
          <p:cNvSpPr/>
          <p:nvPr/>
        </p:nvSpPr>
        <p:spPr>
          <a:xfrm>
            <a:off x="9935212" y="5247204"/>
            <a:ext cx="408170" cy="4081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AA0035-8F3B-2841-C258-A925DEE4C582}"/>
              </a:ext>
            </a:extLst>
          </p:cNvPr>
          <p:cNvSpPr txBox="1"/>
          <p:nvPr/>
        </p:nvSpPr>
        <p:spPr>
          <a:xfrm>
            <a:off x="9919525" y="4963374"/>
            <a:ext cx="452368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54" name="Folded Corner 10">
            <a:extLst>
              <a:ext uri="{FF2B5EF4-FFF2-40B4-BE49-F238E27FC236}">
                <a16:creationId xmlns:a16="http://schemas.microsoft.com/office/drawing/2014/main" id="{03F7AEF5-7B97-6136-1E88-945EE3FAB500}"/>
              </a:ext>
            </a:extLst>
          </p:cNvPr>
          <p:cNvSpPr/>
          <p:nvPr/>
        </p:nvSpPr>
        <p:spPr>
          <a:xfrm>
            <a:off x="121611" y="3018910"/>
            <a:ext cx="1835580" cy="399278"/>
          </a:xfrm>
          <a:prstGeom prst="homePlate">
            <a:avLst>
              <a:gd name="adj" fmla="val 20052"/>
            </a:avLst>
          </a:prstGeom>
          <a:solidFill>
            <a:srgbClr val="14284A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ETS Emission report prev. year submission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49F7A5-22A0-065E-3E9F-9E1BC6C1BBEF}"/>
              </a:ext>
            </a:extLst>
          </p:cNvPr>
          <p:cNvCxnSpPr>
            <a:cxnSpLocks/>
          </p:cNvCxnSpPr>
          <p:nvPr/>
        </p:nvCxnSpPr>
        <p:spPr>
          <a:xfrm flipH="1">
            <a:off x="2032372" y="3219117"/>
            <a:ext cx="9592215" cy="0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37396C-8CF7-ACC9-163D-D1237D5B7EAC}"/>
              </a:ext>
            </a:extLst>
          </p:cNvPr>
          <p:cNvCxnSpPr>
            <a:cxnSpLocks/>
          </p:cNvCxnSpPr>
          <p:nvPr/>
        </p:nvCxnSpPr>
        <p:spPr>
          <a:xfrm flipH="1">
            <a:off x="2068070" y="5463986"/>
            <a:ext cx="9592215" cy="0"/>
          </a:xfrm>
          <a:prstGeom prst="line">
            <a:avLst/>
          </a:prstGeom>
          <a:ln w="9525">
            <a:solidFill>
              <a:srgbClr val="14284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rrow: Left-Right 64">
            <a:extLst>
              <a:ext uri="{FF2B5EF4-FFF2-40B4-BE49-F238E27FC236}">
                <a16:creationId xmlns:a16="http://schemas.microsoft.com/office/drawing/2014/main" id="{D107CFF3-A85D-E3BC-9EBD-8CE38317181F}"/>
              </a:ext>
            </a:extLst>
          </p:cNvPr>
          <p:cNvSpPr/>
          <p:nvPr/>
        </p:nvSpPr>
        <p:spPr>
          <a:xfrm rot="10800000">
            <a:off x="5899161" y="4584171"/>
            <a:ext cx="4248174" cy="196923"/>
          </a:xfrm>
          <a:prstGeom prst="homePlate">
            <a:avLst>
              <a:gd name="adj" fmla="val 29949"/>
            </a:avLst>
          </a:prstGeom>
          <a:solidFill>
            <a:schemeClr val="bg1"/>
          </a:solidFill>
          <a:ln w="12700">
            <a:solidFill>
              <a:srgbClr val="3EB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3EB1C8"/>
              </a:solidFill>
              <a:effectLst/>
              <a:uLnTx/>
              <a:uFillTx/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DBC3B9-55E1-F3BD-DDCC-BD5229D4F07D}"/>
              </a:ext>
            </a:extLst>
          </p:cNvPr>
          <p:cNvSpPr txBox="1"/>
          <p:nvPr/>
        </p:nvSpPr>
        <p:spPr>
          <a:xfrm>
            <a:off x="5931857" y="4578471"/>
            <a:ext cx="1924215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Reporting CO</a:t>
            </a:r>
            <a:r>
              <a:rPr kumimoji="0" lang="en-US" sz="600" b="1" i="0" u="none" strike="noStrike" kern="1200" cap="none" spc="0" normalizeH="0" baseline="-2500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2, 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CH</a:t>
            </a:r>
            <a:r>
              <a:rPr kumimoji="0" lang="en-GB" sz="600" b="1" i="0" u="none" strike="noStrike" kern="1200" cap="none" spc="0" normalizeH="0" baseline="-2500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4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 and N</a:t>
            </a:r>
            <a:r>
              <a:rPr kumimoji="0" lang="en-GB" sz="600" b="1" i="0" u="none" strike="noStrike" kern="1200" cap="none" spc="0" normalizeH="0" baseline="-2500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O </a:t>
            </a: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3EB1C8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in MRV</a:t>
            </a:r>
          </a:p>
        </p:txBody>
      </p:sp>
      <p:sp>
        <p:nvSpPr>
          <p:cNvPr id="59" name="Arrow: Left-Right 64">
            <a:extLst>
              <a:ext uri="{FF2B5EF4-FFF2-40B4-BE49-F238E27FC236}">
                <a16:creationId xmlns:a16="http://schemas.microsoft.com/office/drawing/2014/main" id="{BEF02706-15B3-9404-A4BB-80AD5427B49A}"/>
              </a:ext>
            </a:extLst>
          </p:cNvPr>
          <p:cNvSpPr/>
          <p:nvPr/>
        </p:nvSpPr>
        <p:spPr>
          <a:xfrm>
            <a:off x="10147335" y="4584899"/>
            <a:ext cx="1571239" cy="198555"/>
          </a:xfrm>
          <a:prstGeom prst="homePlate">
            <a:avLst>
              <a:gd name="adj" fmla="val 29949"/>
            </a:avLst>
          </a:prstGeom>
          <a:solidFill>
            <a:srgbClr val="3EB1C8"/>
          </a:solidFill>
          <a:ln w="12700">
            <a:solidFill>
              <a:srgbClr val="3EB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Offshore ships ≥ 5000GT included in ETS scope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C1E7C4-0624-5C60-8F84-67EFF2665ABD}"/>
              </a:ext>
            </a:extLst>
          </p:cNvPr>
          <p:cNvSpPr/>
          <p:nvPr/>
        </p:nvSpPr>
        <p:spPr>
          <a:xfrm>
            <a:off x="5110091" y="2260071"/>
            <a:ext cx="1460474" cy="307877"/>
          </a:xfrm>
          <a:prstGeom prst="rect">
            <a:avLst/>
          </a:prstGeom>
          <a:pattFill prst="narVert">
            <a:fgClr>
              <a:srgbClr val="0076A5"/>
            </a:fgClr>
            <a:bgClr>
              <a:schemeClr val="bg1"/>
            </a:bgClr>
          </a:patt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1" name="Arrow: Left-Right 64">
            <a:extLst>
              <a:ext uri="{FF2B5EF4-FFF2-40B4-BE49-F238E27FC236}">
                <a16:creationId xmlns:a16="http://schemas.microsoft.com/office/drawing/2014/main" id="{7DF556C1-4AE4-4A75-1656-912C628C2991}"/>
              </a:ext>
            </a:extLst>
          </p:cNvPr>
          <p:cNvSpPr/>
          <p:nvPr/>
        </p:nvSpPr>
        <p:spPr>
          <a:xfrm>
            <a:off x="8033007" y="3846226"/>
            <a:ext cx="3685564" cy="196924"/>
          </a:xfrm>
          <a:prstGeom prst="homePlate">
            <a:avLst>
              <a:gd name="adj" fmla="val 29949"/>
            </a:avLst>
          </a:prstGeom>
          <a:solidFill>
            <a:srgbClr val="3EB1C8"/>
          </a:solidFill>
          <a:ln w="12700">
            <a:solidFill>
              <a:srgbClr val="3EB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GHG included in ETS scope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4E7D905-F8D1-A1E6-A3B2-75D134AF77BB}"/>
              </a:ext>
            </a:extLst>
          </p:cNvPr>
          <p:cNvSpPr/>
          <p:nvPr/>
        </p:nvSpPr>
        <p:spPr>
          <a:xfrm>
            <a:off x="6003105" y="3068947"/>
            <a:ext cx="446092" cy="307877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28/2 31/3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651E1D-E3B3-DB81-436D-5365BED3CFC5}"/>
              </a:ext>
            </a:extLst>
          </p:cNvPr>
          <p:cNvSpPr/>
          <p:nvPr/>
        </p:nvSpPr>
        <p:spPr>
          <a:xfrm>
            <a:off x="8141057" y="3074691"/>
            <a:ext cx="446092" cy="307877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28/2 31/3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0DC2A7-2FC4-E449-6731-BE36EFEB6B1E}"/>
              </a:ext>
            </a:extLst>
          </p:cNvPr>
          <p:cNvSpPr/>
          <p:nvPr/>
        </p:nvSpPr>
        <p:spPr>
          <a:xfrm>
            <a:off x="10266532" y="3080836"/>
            <a:ext cx="446092" cy="307877"/>
          </a:xfrm>
          <a:prstGeom prst="rect">
            <a:avLst/>
          </a:prstGeom>
          <a:solidFill>
            <a:srgbClr val="0076A5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28/2 31/3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A6B1A7-F20A-5D29-CDBD-34C9B3440E58}"/>
              </a:ext>
            </a:extLst>
          </p:cNvPr>
          <p:cNvSpPr/>
          <p:nvPr/>
        </p:nvSpPr>
        <p:spPr>
          <a:xfrm>
            <a:off x="5692292" y="5243143"/>
            <a:ext cx="408170" cy="4081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941C28-4FA8-D97A-FFBB-167563E71625}"/>
              </a:ext>
            </a:extLst>
          </p:cNvPr>
          <p:cNvSpPr/>
          <p:nvPr/>
        </p:nvSpPr>
        <p:spPr>
          <a:xfrm>
            <a:off x="3603420" y="5233266"/>
            <a:ext cx="408170" cy="4081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67" name="Graphic 66" descr="Harvey Balls 40% with solid fill">
            <a:extLst>
              <a:ext uri="{FF2B5EF4-FFF2-40B4-BE49-F238E27FC236}">
                <a16:creationId xmlns:a16="http://schemas.microsoft.com/office/drawing/2014/main" id="{44D14A72-E89E-A323-FBCB-21CEBE015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6731" y="5161934"/>
            <a:ext cx="563668" cy="563668"/>
          </a:xfrm>
          <a:prstGeom prst="rect">
            <a:avLst/>
          </a:prstGeom>
        </p:spPr>
      </p:pic>
      <p:pic>
        <p:nvPicPr>
          <p:cNvPr id="68" name="Graphic 67" descr="Harvey Balls 70% with solid fill">
            <a:extLst>
              <a:ext uri="{FF2B5EF4-FFF2-40B4-BE49-F238E27FC236}">
                <a16:creationId xmlns:a16="http://schemas.microsoft.com/office/drawing/2014/main" id="{A7A1B941-D038-4912-3CEC-95D455CA5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19204" y="5174918"/>
            <a:ext cx="563668" cy="563668"/>
          </a:xfrm>
          <a:prstGeom prst="rect">
            <a:avLst/>
          </a:prstGeom>
        </p:spPr>
      </p:pic>
      <p:pic>
        <p:nvPicPr>
          <p:cNvPr id="69" name="Graphic 68" descr="Harvey Balls 100% with solid fill">
            <a:extLst>
              <a:ext uri="{FF2B5EF4-FFF2-40B4-BE49-F238E27FC236}">
                <a16:creationId xmlns:a16="http://schemas.microsoft.com/office/drawing/2014/main" id="{1ACDE96D-3032-CB03-769F-9344F2689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43044" y="5182152"/>
            <a:ext cx="563668" cy="563668"/>
          </a:xfrm>
          <a:prstGeom prst="rect">
            <a:avLst/>
          </a:prstGeom>
        </p:spPr>
      </p:pic>
      <p:pic>
        <p:nvPicPr>
          <p:cNvPr id="70" name="Graphic 69" descr="Harvey Balls 100% with solid fill">
            <a:extLst>
              <a:ext uri="{FF2B5EF4-FFF2-40B4-BE49-F238E27FC236}">
                <a16:creationId xmlns:a16="http://schemas.microsoft.com/office/drawing/2014/main" id="{97E40166-1B55-1A4A-5297-8A99B3A13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57463" y="5178979"/>
            <a:ext cx="563668" cy="56366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4D0FE08-C6A0-8553-B53E-1CCB3603153B}"/>
              </a:ext>
            </a:extLst>
          </p:cNvPr>
          <p:cNvSpPr/>
          <p:nvPr/>
        </p:nvSpPr>
        <p:spPr>
          <a:xfrm>
            <a:off x="6453964" y="3067080"/>
            <a:ext cx="523745" cy="307877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30/6  </a:t>
            </a:r>
            <a:r>
              <a:rPr kumimoji="0" lang="en-GB" sz="600" b="1" i="0" u="none" strike="noStrike" kern="1200" cap="none" spc="0" normalizeH="0" baseline="0" noProof="0" err="1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D.o.C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2B1F9F-5A9F-659E-B547-63608FA3CA47}"/>
              </a:ext>
            </a:extLst>
          </p:cNvPr>
          <p:cNvSpPr/>
          <p:nvPr/>
        </p:nvSpPr>
        <p:spPr>
          <a:xfrm>
            <a:off x="8587149" y="3074690"/>
            <a:ext cx="523745" cy="307877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30/6 </a:t>
            </a:r>
            <a:r>
              <a:rPr kumimoji="0" lang="en-GB" sz="600" b="1" i="0" u="none" strike="noStrike" kern="1200" cap="none" spc="0" normalizeH="0" baseline="0" noProof="0" err="1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D.o.C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94F814-D51C-83A6-8997-DE32F1681219}"/>
              </a:ext>
            </a:extLst>
          </p:cNvPr>
          <p:cNvSpPr/>
          <p:nvPr/>
        </p:nvSpPr>
        <p:spPr>
          <a:xfrm>
            <a:off x="10719958" y="3080836"/>
            <a:ext cx="523745" cy="307877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30/6 </a:t>
            </a:r>
            <a:r>
              <a:rPr kumimoji="0" lang="en-GB" sz="600" b="1" i="0" u="none" strike="noStrike" kern="1200" cap="none" spc="0" normalizeH="0" baseline="0" noProof="0" err="1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D.o.C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EB73DF-06B6-9A85-6164-59640D5AD35A}"/>
              </a:ext>
            </a:extLst>
          </p:cNvPr>
          <p:cNvSpPr/>
          <p:nvPr/>
        </p:nvSpPr>
        <p:spPr>
          <a:xfrm>
            <a:off x="6981787" y="3068947"/>
            <a:ext cx="647007" cy="303495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30/9  EUA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2B8A0D-F01D-48C4-0C67-8556C7267D84}"/>
              </a:ext>
            </a:extLst>
          </p:cNvPr>
          <p:cNvSpPr/>
          <p:nvPr/>
        </p:nvSpPr>
        <p:spPr>
          <a:xfrm>
            <a:off x="9113977" y="3076982"/>
            <a:ext cx="647007" cy="305586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30/9  EUA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FD026C-EB51-2C29-CB7C-89CCFE41019E}"/>
              </a:ext>
            </a:extLst>
          </p:cNvPr>
          <p:cNvSpPr/>
          <p:nvPr/>
        </p:nvSpPr>
        <p:spPr>
          <a:xfrm>
            <a:off x="11235143" y="3080465"/>
            <a:ext cx="647007" cy="307877"/>
          </a:xfrm>
          <a:prstGeom prst="rect">
            <a:avLst/>
          </a:prstGeom>
          <a:solidFill>
            <a:schemeClr val="bg1"/>
          </a:solidFill>
          <a:ln>
            <a:solidFill>
              <a:srgbClr val="007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76A5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30/9  EUA</a:t>
            </a:r>
          </a:p>
        </p:txBody>
      </p:sp>
      <p:sp>
        <p:nvSpPr>
          <p:cNvPr id="80" name="Text Placeholder 132">
            <a:extLst>
              <a:ext uri="{FF2B5EF4-FFF2-40B4-BE49-F238E27FC236}">
                <a16:creationId xmlns:a16="http://schemas.microsoft.com/office/drawing/2014/main" id="{C5C66735-A9E2-2A25-D594-A80AE2AD7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729520" cy="900112"/>
          </a:xfrm>
        </p:spPr>
        <p:txBody>
          <a:bodyPr anchor="ctr"/>
          <a:lstStyle/>
          <a:p>
            <a:r>
              <a:rPr lang="en-GB" dirty="0"/>
              <a:t>EU Decarbonization Requirements (MRV and ETS)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1517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99A10D-6EF0-5630-010F-8D8FECB12EEB}"/>
              </a:ext>
            </a:extLst>
          </p:cNvPr>
          <p:cNvSpPr txBox="1">
            <a:spLocks/>
          </p:cNvSpPr>
          <p:nvPr/>
        </p:nvSpPr>
        <p:spPr>
          <a:xfrm>
            <a:off x="342900" y="2672255"/>
            <a:ext cx="6656990" cy="3793633"/>
          </a:xfrm>
          <a:prstGeom prst="rect">
            <a:avLst/>
          </a:prstGeom>
        </p:spPr>
        <p:txBody>
          <a:bodyPr vert="horz" anchor="ctr"/>
          <a:lstStyle>
            <a:defPPr>
              <a:defRPr lang="it-IT"/>
            </a:defPPr>
            <a:lvl1pPr indent="0" defTabSz="4572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802" dirty="0">
                <a:solidFill>
                  <a:srgbClr val="3E3E3E"/>
                </a:solidFill>
                <a:latin typeface="Arial"/>
                <a:cs typeface="+mn-cs"/>
              </a:rPr>
              <a:t>Part B -Basic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b="0" dirty="0">
                <a:solidFill>
                  <a:srgbClr val="3E3E3E"/>
                </a:solidFill>
                <a:latin typeface="Arial"/>
                <a:cs typeface="+mn-cs"/>
              </a:rPr>
              <a:t>IMO unique Company and Registered owner identification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b="0" dirty="0">
                <a:solidFill>
                  <a:srgbClr val="3E3E3E"/>
                </a:solidFill>
                <a:latin typeface="Arial"/>
                <a:cs typeface="+mn-cs"/>
              </a:rPr>
              <a:t>Calculation for CO2 : Updated in view of new table of emission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b="0" dirty="0">
                <a:solidFill>
                  <a:srgbClr val="3E3E3E"/>
                </a:solidFill>
                <a:latin typeface="Arial"/>
                <a:cs typeface="+mn-cs"/>
              </a:rPr>
              <a:t>Calculation of CH4 and N2O: New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b="0" dirty="0">
                <a:solidFill>
                  <a:srgbClr val="3E3E3E"/>
                </a:solidFill>
                <a:latin typeface="Arial"/>
                <a:cs typeface="+mn-cs"/>
              </a:rPr>
              <a:t>Procedure used to determine the CO2 emission factors of biofuels and RFNBOs/RCFs – if applicable</a:t>
            </a:r>
          </a:p>
          <a:p>
            <a:r>
              <a:rPr lang="en-GB" sz="1802" dirty="0">
                <a:solidFill>
                  <a:srgbClr val="3E3E3E"/>
                </a:solidFill>
                <a:latin typeface="Arial"/>
                <a:cs typeface="+mn-cs"/>
              </a:rPr>
              <a:t>Part E -Management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b="0" dirty="0">
                <a:solidFill>
                  <a:srgbClr val="3E3E3E"/>
                </a:solidFill>
                <a:latin typeface="Arial"/>
                <a:cs typeface="+mn-cs"/>
              </a:rPr>
              <a:t>Procedure for data flow activities</a:t>
            </a:r>
          </a:p>
          <a:p>
            <a:endParaRPr lang="en-GB" dirty="0"/>
          </a:p>
          <a:p>
            <a:r>
              <a:rPr lang="it-IT" dirty="0">
                <a:hlinkClick r:id="rId2"/>
              </a:rPr>
              <a:t>https://mrv.emsa.europa.eu/#public/faq</a:t>
            </a:r>
            <a:endParaRPr lang="it-IT" dirty="0"/>
          </a:p>
          <a:p>
            <a:r>
              <a:rPr lang="it-IT" dirty="0">
                <a:hlinkClick r:id="rId3"/>
              </a:rPr>
              <a:t>https://emsa.europa.eu/thetis-mrv/thetis-mrv-videos/</a:t>
            </a:r>
            <a:endParaRPr lang="it-IT" dirty="0"/>
          </a:p>
          <a:p>
            <a:endParaRPr lang="it-IT" dirty="0"/>
          </a:p>
          <a:p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94E65-91AB-894F-EA12-7148672E2193}"/>
              </a:ext>
            </a:extLst>
          </p:cNvPr>
          <p:cNvSpPr txBox="1">
            <a:spLocks/>
          </p:cNvSpPr>
          <p:nvPr/>
        </p:nvSpPr>
        <p:spPr>
          <a:xfrm>
            <a:off x="342900" y="1619305"/>
            <a:ext cx="11114689" cy="34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MRV monitoring plan to be updated using the electronic version available in the Thetis MRV database from Jan. 2024 </a:t>
            </a:r>
            <a:endParaRPr lang="en-DK" sz="18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Picture 576">
            <a:extLst>
              <a:ext uri="{FF2B5EF4-FFF2-40B4-BE49-F238E27FC236}">
                <a16:creationId xmlns:a16="http://schemas.microsoft.com/office/drawing/2014/main" id="{0EA29277-78A6-CAA0-2910-761C5E2EC21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062" y="2111769"/>
            <a:ext cx="5019623" cy="4063026"/>
          </a:xfrm>
          <a:prstGeom prst="rect">
            <a:avLst/>
          </a:prstGeom>
          <a:noFill/>
        </p:spPr>
      </p:pic>
      <p:sp>
        <p:nvSpPr>
          <p:cNvPr id="8" name="Text Placeholder 132">
            <a:extLst>
              <a:ext uri="{FF2B5EF4-FFF2-40B4-BE49-F238E27FC236}">
                <a16:creationId xmlns:a16="http://schemas.microsoft.com/office/drawing/2014/main" id="{24D00314-84F2-7C94-D730-670CA95A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</p:spPr>
        <p:txBody>
          <a:bodyPr anchor="ctr"/>
          <a:lstStyle/>
          <a:p>
            <a:r>
              <a:rPr lang="en-GB" dirty="0"/>
              <a:t>Implementation of MRV Reg. and Dir. ETS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MRV monitoring plan </a:t>
            </a:r>
          </a:p>
        </p:txBody>
      </p:sp>
    </p:spTree>
    <p:extLst>
      <p:ext uri="{BB962C8B-B14F-4D97-AF65-F5344CB8AC3E}">
        <p14:creationId xmlns:p14="http://schemas.microsoft.com/office/powerpoint/2010/main" val="4565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23">
            <a:extLst>
              <a:ext uri="{FF2B5EF4-FFF2-40B4-BE49-F238E27FC236}">
                <a16:creationId xmlns:a16="http://schemas.microsoft.com/office/drawing/2014/main" id="{6A3DE456-1F0F-9171-EF0D-EC3D84C85D47}"/>
              </a:ext>
            </a:extLst>
          </p:cNvPr>
          <p:cNvSpPr/>
          <p:nvPr/>
        </p:nvSpPr>
        <p:spPr>
          <a:xfrm>
            <a:off x="0" y="1915668"/>
            <a:ext cx="4998720" cy="4942332"/>
          </a:xfrm>
          <a:custGeom>
            <a:avLst/>
            <a:gdLst/>
            <a:ahLst/>
            <a:cxnLst/>
            <a:rect l="0" t="0" r="0" b="0"/>
            <a:pathLst>
              <a:path w="4998720" h="4942332">
                <a:moveTo>
                  <a:pt x="0" y="0"/>
                </a:moveTo>
                <a:lnTo>
                  <a:pt x="4335526" y="0"/>
                </a:lnTo>
                <a:cubicBezTo>
                  <a:pt x="4701794" y="0"/>
                  <a:pt x="4998720" y="296927"/>
                  <a:pt x="4998720" y="663194"/>
                </a:cubicBezTo>
                <a:lnTo>
                  <a:pt x="4998720" y="4942332"/>
                </a:lnTo>
                <a:lnTo>
                  <a:pt x="0" y="4942332"/>
                </a:lnTo>
                <a:close/>
                <a:moveTo>
                  <a:pt x="4942332" y="494233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424">
            <a:extLst>
              <a:ext uri="{FF2B5EF4-FFF2-40B4-BE49-F238E27FC236}">
                <a16:creationId xmlns:a16="http://schemas.microsoft.com/office/drawing/2014/main" id="{B447AF35-7DBB-2E5D-B213-44CF8F8C3B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2968"/>
            <a:ext cx="5011420" cy="49550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26">
            <a:extLst>
              <a:ext uri="{FF2B5EF4-FFF2-40B4-BE49-F238E27FC236}">
                <a16:creationId xmlns:a16="http://schemas.microsoft.com/office/drawing/2014/main" id="{272C6C26-96BB-D7DE-5CAE-E663CF6886D7}"/>
              </a:ext>
            </a:extLst>
          </p:cNvPr>
          <p:cNvSpPr/>
          <p:nvPr/>
        </p:nvSpPr>
        <p:spPr>
          <a:xfrm>
            <a:off x="1509" y="2896362"/>
            <a:ext cx="1988073" cy="1805940"/>
          </a:xfrm>
          <a:custGeom>
            <a:avLst/>
            <a:gdLst/>
            <a:ahLst/>
            <a:cxnLst/>
            <a:rect l="0" t="0" r="0" b="0"/>
            <a:pathLst>
              <a:path w="1988073" h="1805940">
                <a:moveTo>
                  <a:pt x="1988073" y="1805940"/>
                </a:moveTo>
                <a:cubicBezTo>
                  <a:pt x="1811542" y="1476375"/>
                  <a:pt x="1634886" y="1146811"/>
                  <a:pt x="1477405" y="963931"/>
                </a:cubicBezTo>
                <a:cubicBezTo>
                  <a:pt x="1319926" y="781050"/>
                  <a:pt x="1266522" y="830581"/>
                  <a:pt x="1042938" y="708660"/>
                </a:cubicBezTo>
                <a:cubicBezTo>
                  <a:pt x="819368" y="586741"/>
                  <a:pt x="271845" y="350521"/>
                  <a:pt x="135930" y="232410"/>
                </a:cubicBezTo>
                <a:cubicBezTo>
                  <a:pt x="0" y="114300"/>
                  <a:pt x="113695" y="57150"/>
                  <a:pt x="227395" y="0"/>
                </a:cubicBezTo>
              </a:path>
            </a:pathLst>
          </a:custGeom>
          <a:noFill/>
          <a:ln w="19050" cap="flat" cmpd="sng">
            <a:solidFill>
              <a:srgbClr val="7F6000">
                <a:alpha val="100000"/>
              </a:srgbClr>
            </a:solidFill>
            <a:custDash>
              <a:ds d="300000" sp="1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Freeform 427">
            <a:extLst>
              <a:ext uri="{FF2B5EF4-FFF2-40B4-BE49-F238E27FC236}">
                <a16:creationId xmlns:a16="http://schemas.microsoft.com/office/drawing/2014/main" id="{349F7589-B889-6369-9EF6-197B5E05A7F7}"/>
              </a:ext>
            </a:extLst>
          </p:cNvPr>
          <p:cNvSpPr/>
          <p:nvPr/>
        </p:nvSpPr>
        <p:spPr>
          <a:xfrm>
            <a:off x="1905635" y="3711702"/>
            <a:ext cx="682879" cy="624841"/>
          </a:xfrm>
          <a:custGeom>
            <a:avLst/>
            <a:gdLst/>
            <a:ahLst/>
            <a:cxnLst/>
            <a:rect l="0" t="0" r="0" b="0"/>
            <a:pathLst>
              <a:path w="682879" h="624841">
                <a:moveTo>
                  <a:pt x="682879" y="624841"/>
                </a:moveTo>
                <a:cubicBezTo>
                  <a:pt x="660019" y="472059"/>
                  <a:pt x="637159" y="319406"/>
                  <a:pt x="576198" y="278131"/>
                </a:cubicBezTo>
                <a:cubicBezTo>
                  <a:pt x="515112" y="236856"/>
                  <a:pt x="405891" y="380366"/>
                  <a:pt x="316991" y="377191"/>
                </a:cubicBezTo>
                <a:cubicBezTo>
                  <a:pt x="228091" y="374016"/>
                  <a:pt x="85090" y="321946"/>
                  <a:pt x="42544" y="259081"/>
                </a:cubicBezTo>
                <a:cubicBezTo>
                  <a:pt x="0" y="196216"/>
                  <a:pt x="61594" y="0"/>
                  <a:pt x="61594" y="0"/>
                </a:cubicBezTo>
                <a:lnTo>
                  <a:pt x="61594" y="0"/>
                </a:lnTo>
              </a:path>
            </a:pathLst>
          </a:custGeom>
          <a:noFill/>
          <a:ln w="19050" cap="flat" cmpd="sng">
            <a:solidFill>
              <a:srgbClr val="7F6000">
                <a:alpha val="100000"/>
              </a:srgbClr>
            </a:solidFill>
            <a:custDash>
              <a:ds d="300000" sp="1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Freeform 428">
            <a:extLst>
              <a:ext uri="{FF2B5EF4-FFF2-40B4-BE49-F238E27FC236}">
                <a16:creationId xmlns:a16="http://schemas.microsoft.com/office/drawing/2014/main" id="{3FFEA412-60BE-8627-C8AA-A3366B1F851F}"/>
              </a:ext>
            </a:extLst>
          </p:cNvPr>
          <p:cNvSpPr/>
          <p:nvPr/>
        </p:nvSpPr>
        <p:spPr>
          <a:xfrm>
            <a:off x="1575688" y="5819395"/>
            <a:ext cx="799466" cy="467410"/>
          </a:xfrm>
          <a:custGeom>
            <a:avLst/>
            <a:gdLst/>
            <a:ahLst/>
            <a:cxnLst/>
            <a:rect l="0" t="0" r="0" b="0"/>
            <a:pathLst>
              <a:path w="799466" h="467410">
                <a:moveTo>
                  <a:pt x="799466" y="0"/>
                </a:moveTo>
                <a:cubicBezTo>
                  <a:pt x="683388" y="103873"/>
                  <a:pt x="567310" y="207733"/>
                  <a:pt x="444628" y="281203"/>
                </a:cubicBezTo>
                <a:cubicBezTo>
                  <a:pt x="321819" y="354672"/>
                  <a:pt x="62992" y="440804"/>
                  <a:pt x="62992" y="440804"/>
                </a:cubicBezTo>
                <a:cubicBezTo>
                  <a:pt x="0" y="467410"/>
                  <a:pt x="66803" y="440804"/>
                  <a:pt x="66803" y="440804"/>
                </a:cubicBezTo>
                <a:lnTo>
                  <a:pt x="70613" y="440804"/>
                </a:lnTo>
                <a:cubicBezTo>
                  <a:pt x="71882" y="440169"/>
                  <a:pt x="73153" y="438594"/>
                  <a:pt x="74422" y="437007"/>
                </a:cubicBezTo>
              </a:path>
            </a:pathLst>
          </a:custGeom>
          <a:noFill/>
          <a:ln w="19050" cap="flat" cmpd="sng">
            <a:solidFill>
              <a:srgbClr val="385723">
                <a:alpha val="100000"/>
              </a:srgbClr>
            </a:solidFill>
            <a:custDash>
              <a:ds d="300000" sp="1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 429">
            <a:extLst>
              <a:ext uri="{FF2B5EF4-FFF2-40B4-BE49-F238E27FC236}">
                <a16:creationId xmlns:a16="http://schemas.microsoft.com/office/drawing/2014/main" id="{93C96866-86C2-9C66-3BBB-AAA890E1F6FF}"/>
              </a:ext>
            </a:extLst>
          </p:cNvPr>
          <p:cNvSpPr/>
          <p:nvPr/>
        </p:nvSpPr>
        <p:spPr>
          <a:xfrm>
            <a:off x="2385822" y="5819395"/>
            <a:ext cx="344551" cy="1040487"/>
          </a:xfrm>
          <a:custGeom>
            <a:avLst/>
            <a:gdLst/>
            <a:ahLst/>
            <a:cxnLst/>
            <a:rect l="0" t="0" r="0" b="0"/>
            <a:pathLst>
              <a:path w="344551" h="1040487">
                <a:moveTo>
                  <a:pt x="171323" y="1016378"/>
                </a:moveTo>
                <a:cubicBezTo>
                  <a:pt x="257936" y="1028433"/>
                  <a:pt x="344551" y="1040487"/>
                  <a:pt x="315976" y="871727"/>
                </a:cubicBezTo>
                <a:cubicBezTo>
                  <a:pt x="287401" y="702957"/>
                  <a:pt x="0" y="3809"/>
                  <a:pt x="0" y="3809"/>
                </a:cubicBezTo>
                <a:lnTo>
                  <a:pt x="0" y="380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92D050">
                <a:alpha val="100000"/>
              </a:srgbClr>
            </a:solidFill>
            <a:custDash>
              <a:ds d="300000" sp="1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 430">
            <a:extLst>
              <a:ext uri="{FF2B5EF4-FFF2-40B4-BE49-F238E27FC236}">
                <a16:creationId xmlns:a16="http://schemas.microsoft.com/office/drawing/2014/main" id="{7157F41E-C6EF-3E4B-73AF-DEBCA0F07588}"/>
              </a:ext>
            </a:extLst>
          </p:cNvPr>
          <p:cNvSpPr/>
          <p:nvPr/>
        </p:nvSpPr>
        <p:spPr>
          <a:xfrm>
            <a:off x="3830573" y="6190882"/>
            <a:ext cx="595123" cy="416421"/>
          </a:xfrm>
          <a:custGeom>
            <a:avLst/>
            <a:gdLst/>
            <a:ahLst/>
            <a:cxnLst/>
            <a:rect l="0" t="0" r="0" b="0"/>
            <a:pathLst>
              <a:path w="595123" h="416421">
                <a:moveTo>
                  <a:pt x="0" y="416421"/>
                </a:moveTo>
                <a:cubicBezTo>
                  <a:pt x="66294" y="301384"/>
                  <a:pt x="132588" y="186347"/>
                  <a:pt x="217043" y="119799"/>
                </a:cubicBezTo>
                <a:cubicBezTo>
                  <a:pt x="301372" y="53251"/>
                  <a:pt x="445390" y="34227"/>
                  <a:pt x="506349" y="17120"/>
                </a:cubicBezTo>
                <a:cubicBezTo>
                  <a:pt x="567182" y="0"/>
                  <a:pt x="582423" y="17120"/>
                  <a:pt x="582423" y="17120"/>
                </a:cubicBezTo>
                <a:cubicBezTo>
                  <a:pt x="595123" y="16485"/>
                  <a:pt x="588773" y="14897"/>
                  <a:pt x="582423" y="13310"/>
                </a:cubicBezTo>
              </a:path>
            </a:pathLst>
          </a:custGeom>
          <a:noFill/>
          <a:ln w="19050" cap="flat" cmpd="sng">
            <a:solidFill>
              <a:srgbClr val="92D050">
                <a:alpha val="100000"/>
              </a:srgbClr>
            </a:solidFill>
            <a:custDash>
              <a:ds d="300000" sp="1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434">
            <a:extLst>
              <a:ext uri="{FF2B5EF4-FFF2-40B4-BE49-F238E27FC236}">
                <a16:creationId xmlns:a16="http://schemas.microsoft.com/office/drawing/2014/main" id="{6ACC1663-340B-AC1A-9DC8-5D560E4F01C9}"/>
              </a:ext>
            </a:extLst>
          </p:cNvPr>
          <p:cNvSpPr/>
          <p:nvPr/>
        </p:nvSpPr>
        <p:spPr>
          <a:xfrm>
            <a:off x="1491361" y="3642615"/>
            <a:ext cx="3442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>
                <a:solidFill>
                  <a:srgbClr val="7F6000"/>
                </a:solidFill>
                <a:latin typeface="Calibri-Bold"/>
              </a:rPr>
              <a:t>100%</a:t>
            </a:r>
          </a:p>
        </p:txBody>
      </p:sp>
      <p:sp>
        <p:nvSpPr>
          <p:cNvPr id="12" name="Rectangle 435">
            <a:extLst>
              <a:ext uri="{FF2B5EF4-FFF2-40B4-BE49-F238E27FC236}">
                <a16:creationId xmlns:a16="http://schemas.microsoft.com/office/drawing/2014/main" id="{9A6F5149-579B-40FE-A0D0-DCB7FDBF9004}"/>
              </a:ext>
            </a:extLst>
          </p:cNvPr>
          <p:cNvSpPr/>
          <p:nvPr/>
        </p:nvSpPr>
        <p:spPr>
          <a:xfrm>
            <a:off x="2736214" y="6405449"/>
            <a:ext cx="266768" cy="1527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>
                <a:solidFill>
                  <a:srgbClr val="92D050"/>
                </a:solidFill>
                <a:latin typeface="Calibri-Bold"/>
              </a:rPr>
              <a:t>50%</a:t>
            </a:r>
          </a:p>
        </p:txBody>
      </p:sp>
      <p:sp>
        <p:nvSpPr>
          <p:cNvPr id="13" name="Rectangle 436">
            <a:extLst>
              <a:ext uri="{FF2B5EF4-FFF2-40B4-BE49-F238E27FC236}">
                <a16:creationId xmlns:a16="http://schemas.microsoft.com/office/drawing/2014/main" id="{43F95E52-6DB6-4275-FE06-CBBB9DC47B99}"/>
              </a:ext>
            </a:extLst>
          </p:cNvPr>
          <p:cNvSpPr/>
          <p:nvPr/>
        </p:nvSpPr>
        <p:spPr>
          <a:xfrm>
            <a:off x="2024126" y="6136234"/>
            <a:ext cx="3442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>
                <a:solidFill>
                  <a:srgbClr val="385723"/>
                </a:solidFill>
                <a:latin typeface="Calibri-Bold"/>
              </a:rPr>
              <a:t>100%</a:t>
            </a:r>
          </a:p>
        </p:txBody>
      </p:sp>
      <p:sp>
        <p:nvSpPr>
          <p:cNvPr id="14" name="Rectangle 437">
            <a:extLst>
              <a:ext uri="{FF2B5EF4-FFF2-40B4-BE49-F238E27FC236}">
                <a16:creationId xmlns:a16="http://schemas.microsoft.com/office/drawing/2014/main" id="{3B87B85B-347D-219C-371A-DDD27D37B688}"/>
              </a:ext>
            </a:extLst>
          </p:cNvPr>
          <p:cNvSpPr/>
          <p:nvPr/>
        </p:nvSpPr>
        <p:spPr>
          <a:xfrm>
            <a:off x="4281804" y="5982310"/>
            <a:ext cx="266547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>
                <a:solidFill>
                  <a:srgbClr val="92D050"/>
                </a:solidFill>
                <a:latin typeface="Calibri-Bold"/>
              </a:rPr>
              <a:t>50%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A256FC5-D6ED-808A-4E7D-039864D01FA6}"/>
              </a:ext>
            </a:extLst>
          </p:cNvPr>
          <p:cNvSpPr txBox="1">
            <a:spLocks/>
          </p:cNvSpPr>
          <p:nvPr/>
        </p:nvSpPr>
        <p:spPr>
          <a:xfrm>
            <a:off x="5826311" y="2058765"/>
            <a:ext cx="5753101" cy="4656137"/>
          </a:xfrm>
          <a:prstGeom prst="rect">
            <a:avLst/>
          </a:prstGeom>
        </p:spPr>
        <p:txBody>
          <a:bodyPr vert="horz" anchor="ctr"/>
          <a:lstStyle>
            <a:lvl1pPr indent="0" defTabSz="4572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lang="it-IT" b="1" dirty="0" smtClean="0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b="1" dirty="0" smtClean="0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2" dirty="0">
                <a:solidFill>
                  <a:srgbClr val="3E3E3E"/>
                </a:solidFill>
                <a:latin typeface="Arial"/>
                <a:cs typeface="+mn-cs"/>
              </a:rPr>
              <a:t>Application of the ETS Directive</a:t>
            </a:r>
          </a:p>
          <a:p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Ships ≥ 5.000GT from 1 January 2024 and Offshore ships ≥ 5.000GT from 1 January 2027. </a:t>
            </a:r>
          </a:p>
          <a:p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In relation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100% of the emissions within EU ports and from voyages between EU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50% of the emissions from voyages to or from EU ports, departing from or arriving at non-EU ports</a:t>
            </a:r>
          </a:p>
          <a:p>
            <a:endParaRPr lang="en-US" sz="1802" b="0" dirty="0">
              <a:solidFill>
                <a:srgbClr val="3E3E3E"/>
              </a:solidFill>
              <a:latin typeface="Arial"/>
              <a:cs typeface="+mn-cs"/>
            </a:endParaRPr>
          </a:p>
          <a:p>
            <a:r>
              <a:rPr lang="en-US" sz="1802" dirty="0">
                <a:solidFill>
                  <a:srgbClr val="3E3E3E"/>
                </a:solidFill>
                <a:latin typeface="Arial"/>
                <a:cs typeface="+mn-cs"/>
              </a:rPr>
              <a:t>Emissions to be counted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CO</a:t>
            </a:r>
            <a:r>
              <a:rPr lang="en-GB" sz="1802" b="0" baseline="-25000" dirty="0">
                <a:solidFill>
                  <a:srgbClr val="3E3E3E"/>
                </a:solidFill>
                <a:latin typeface="Arial"/>
                <a:cs typeface="+mn-cs"/>
              </a:rPr>
              <a:t>2</a:t>
            </a: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 from 1 January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Methane CH</a:t>
            </a:r>
            <a:r>
              <a:rPr lang="en-GB" sz="1802" b="0" baseline="-25000" dirty="0">
                <a:solidFill>
                  <a:srgbClr val="3E3E3E"/>
                </a:solidFill>
                <a:latin typeface="Arial"/>
                <a:cs typeface="+mn-cs"/>
              </a:rPr>
              <a:t>4</a:t>
            </a: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 nitrous oxide N</a:t>
            </a:r>
            <a:r>
              <a:rPr lang="en-GB" sz="1802" b="0" baseline="-25000" dirty="0">
                <a:solidFill>
                  <a:srgbClr val="3E3E3E"/>
                </a:solidFill>
                <a:latin typeface="Arial"/>
                <a:cs typeface="+mn-cs"/>
              </a:rPr>
              <a:t>2</a:t>
            </a:r>
            <a:r>
              <a:rPr lang="en-US" sz="1802" b="0" dirty="0">
                <a:solidFill>
                  <a:srgbClr val="3E3E3E"/>
                </a:solidFill>
                <a:latin typeface="Arial"/>
                <a:cs typeface="+mn-cs"/>
              </a:rPr>
              <a:t>O from 1 January 2026</a:t>
            </a:r>
          </a:p>
          <a:p>
            <a:endParaRPr lang="en-DK" dirty="0"/>
          </a:p>
        </p:txBody>
      </p:sp>
      <p:sp>
        <p:nvSpPr>
          <p:cNvPr id="18" name="Text Placeholder 132">
            <a:extLst>
              <a:ext uri="{FF2B5EF4-FFF2-40B4-BE49-F238E27FC236}">
                <a16:creationId xmlns:a16="http://schemas.microsoft.com/office/drawing/2014/main" id="{1EF7B795-E2CD-54BC-377B-CE5318D4D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</p:spPr>
        <p:txBody>
          <a:bodyPr anchor="ctr"/>
          <a:lstStyle/>
          <a:p>
            <a:r>
              <a:rPr lang="en-GB" dirty="0"/>
              <a:t>Implementation of MRV Reg. and Dir. ETS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3084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2">
            <a:extLst>
              <a:ext uri="{FF2B5EF4-FFF2-40B4-BE49-F238E27FC236}">
                <a16:creationId xmlns:a16="http://schemas.microsoft.com/office/drawing/2014/main" id="{1EF7B795-E2CD-54BC-377B-CE5318D4D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</p:spPr>
        <p:txBody>
          <a:bodyPr anchor="ctr"/>
          <a:lstStyle/>
          <a:p>
            <a:r>
              <a:rPr lang="en-GB" dirty="0"/>
              <a:t>Implementation of MRV Reg. and Dir. ETS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“Port of call”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5D79F-5194-EA3A-4717-ACA0CB5FBA2D}"/>
              </a:ext>
            </a:extLst>
          </p:cNvPr>
          <p:cNvSpPr txBox="1"/>
          <p:nvPr/>
        </p:nvSpPr>
        <p:spPr>
          <a:xfrm>
            <a:off x="553533" y="1572874"/>
            <a:ext cx="113803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“port of call” means the port where a ship stops to load or unload cargo or to embark or disembark passengers, or the port where an offshore ship stops to relieve the crew;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stops for the sole purposes of refuelling, obtaining supplies,relieving the crew of a ship other than an offshore ship,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going into dry-dock or making repairs to the ship, its equipment, or both,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stops in port because the ship is in need of assistance or in distress,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ship-to-ship transfers carried out outside ports,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stops for the sole purpose of taking shelter from adverse weather or rendered necessary by search and rescue activities,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stops of containerships in a neighbouring container transhipment port (see List)</a:t>
            </a:r>
          </a:p>
          <a:p>
            <a:r>
              <a:rPr lang="it-IT" dirty="0"/>
              <a:t>are excluded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2192B-3EC7-108C-E17D-546C763E5CB8}"/>
              </a:ext>
            </a:extLst>
          </p:cNvPr>
          <p:cNvSpPr txBox="1"/>
          <p:nvPr/>
        </p:nvSpPr>
        <p:spPr>
          <a:xfrm>
            <a:off x="334962" y="4638795"/>
            <a:ext cx="10667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https://climate.ec.europa.eu/eu-action/transport/reducing-emissions-shipping-sector/faq-monitoring-reporting-and-verification-maritime-transport-emissions_en#voyages-and-ports-of-call</a:t>
            </a:r>
            <a:endParaRPr lang="it-IT" dirty="0"/>
          </a:p>
          <a:p>
            <a:endParaRPr lang="it-I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890AB-6BC3-BFCF-80FC-D351CB1C0FCF}"/>
              </a:ext>
            </a:extLst>
          </p:cNvPr>
          <p:cNvSpPr txBox="1"/>
          <p:nvPr/>
        </p:nvSpPr>
        <p:spPr>
          <a:xfrm>
            <a:off x="334961" y="5430616"/>
            <a:ext cx="11380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https://climate.ec.europa.eu/eu-action/transport/reducing-emissions-shipping-sector/faq-maritime-transport-eu-emissions-trading-system-ets_en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8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2">
            <a:extLst>
              <a:ext uri="{FF2B5EF4-FFF2-40B4-BE49-F238E27FC236}">
                <a16:creationId xmlns:a16="http://schemas.microsoft.com/office/drawing/2014/main" id="{1EF7B795-E2CD-54BC-377B-CE5318D4D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</p:spPr>
        <p:txBody>
          <a:bodyPr anchor="ctr"/>
          <a:lstStyle/>
          <a:p>
            <a:r>
              <a:rPr lang="en-GB" dirty="0"/>
              <a:t>Implementation of MRV Reg. and Dir. ETS</a:t>
            </a:r>
          </a:p>
          <a:p>
            <a:r>
              <a:rPr lang="en-GB" dirty="0">
                <a:solidFill>
                  <a:srgbClr val="0076A5"/>
                </a:solidFill>
                <a:latin typeface="Montserrat Black" panose="00000A00000000000000" pitchFamily="2" charset="0"/>
              </a:rPr>
              <a:t>DG CLIMA Clarifications on voyages/emissions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8AC7A-A6D7-98FC-A872-2A72F5A2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" t="7286"/>
          <a:stretch/>
        </p:blipFill>
        <p:spPr>
          <a:xfrm>
            <a:off x="3370520" y="1492273"/>
            <a:ext cx="5747658" cy="2445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022EA-5FA9-F492-CEC2-45A4ECAF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4" y="4249912"/>
            <a:ext cx="5888666" cy="2542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9A9FA-A2CE-651F-48C6-0C0B7F2C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91" y="4226908"/>
            <a:ext cx="5785497" cy="2583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B7957-D320-8067-C0B8-0E5912830F76}"/>
              </a:ext>
            </a:extLst>
          </p:cNvPr>
          <p:cNvSpPr txBox="1"/>
          <p:nvPr/>
        </p:nvSpPr>
        <p:spPr>
          <a:xfrm>
            <a:off x="2358312" y="1479941"/>
            <a:ext cx="1112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Dry-dock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67DB0-1700-AAB4-C900-3A5B5D30FFB6}"/>
              </a:ext>
            </a:extLst>
          </p:cNvPr>
          <p:cNvSpPr txBox="1"/>
          <p:nvPr/>
        </p:nvSpPr>
        <p:spPr>
          <a:xfrm>
            <a:off x="207334" y="3909361"/>
            <a:ext cx="203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Maiden voyage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19705-E498-DB15-E2F3-03FD5FC753E3}"/>
              </a:ext>
            </a:extLst>
          </p:cNvPr>
          <p:cNvSpPr txBox="1"/>
          <p:nvPr/>
        </p:nvSpPr>
        <p:spPr>
          <a:xfrm>
            <a:off x="6211166" y="3906460"/>
            <a:ext cx="2662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Decomissioning voyage</a:t>
            </a:r>
          </a:p>
        </p:txBody>
      </p:sp>
    </p:spTree>
    <p:extLst>
      <p:ext uri="{BB962C8B-B14F-4D97-AF65-F5344CB8AC3E}">
        <p14:creationId xmlns:p14="http://schemas.microsoft.com/office/powerpoint/2010/main" val="18077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42">
            <a:extLst>
              <a:ext uri="{FF2B5EF4-FFF2-40B4-BE49-F238E27FC236}">
                <a16:creationId xmlns:a16="http://schemas.microsoft.com/office/drawing/2014/main" id="{8F10C2E1-66D6-2123-BCBB-11B92E999158}"/>
              </a:ext>
            </a:extLst>
          </p:cNvPr>
          <p:cNvSpPr/>
          <p:nvPr/>
        </p:nvSpPr>
        <p:spPr>
          <a:xfrm>
            <a:off x="0" y="1915668"/>
            <a:ext cx="4998720" cy="4942332"/>
          </a:xfrm>
          <a:custGeom>
            <a:avLst/>
            <a:gdLst/>
            <a:ahLst/>
            <a:cxnLst/>
            <a:rect l="0" t="0" r="0" b="0"/>
            <a:pathLst>
              <a:path w="4998720" h="4942332">
                <a:moveTo>
                  <a:pt x="0" y="0"/>
                </a:moveTo>
                <a:lnTo>
                  <a:pt x="4335526" y="0"/>
                </a:lnTo>
                <a:cubicBezTo>
                  <a:pt x="4701794" y="0"/>
                  <a:pt x="4998720" y="296927"/>
                  <a:pt x="4998720" y="663194"/>
                </a:cubicBezTo>
                <a:lnTo>
                  <a:pt x="4998720" y="4942332"/>
                </a:lnTo>
                <a:lnTo>
                  <a:pt x="0" y="4942332"/>
                </a:lnTo>
                <a:close/>
                <a:moveTo>
                  <a:pt x="4942332" y="494233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Freeform 443">
            <a:extLst>
              <a:ext uri="{FF2B5EF4-FFF2-40B4-BE49-F238E27FC236}">
                <a16:creationId xmlns:a16="http://schemas.microsoft.com/office/drawing/2014/main" id="{A74C1EB8-83D6-30D8-A18A-611033A72809}"/>
              </a:ext>
            </a:extLst>
          </p:cNvPr>
          <p:cNvSpPr/>
          <p:nvPr/>
        </p:nvSpPr>
        <p:spPr>
          <a:xfrm>
            <a:off x="470179" y="2221104"/>
            <a:ext cx="1676375" cy="21336"/>
          </a:xfrm>
          <a:custGeom>
            <a:avLst/>
            <a:gdLst/>
            <a:ahLst/>
            <a:cxnLst/>
            <a:rect l="0" t="0" r="0" b="0"/>
            <a:pathLst>
              <a:path w="1676375" h="21336">
                <a:moveTo>
                  <a:pt x="0" y="0"/>
                </a:moveTo>
                <a:lnTo>
                  <a:pt x="838174" y="0"/>
                </a:lnTo>
                <a:lnTo>
                  <a:pt x="1676375" y="0"/>
                </a:lnTo>
                <a:lnTo>
                  <a:pt x="1676375" y="21336"/>
                </a:lnTo>
                <a:lnTo>
                  <a:pt x="838174" y="21336"/>
                </a:lnTo>
                <a:lnTo>
                  <a:pt x="0" y="21336"/>
                </a:lnTo>
                <a:close/>
                <a:moveTo>
                  <a:pt x="4166717" y="4636896"/>
                </a:moveTo>
              </a:path>
            </a:pathLst>
          </a:custGeom>
          <a:solidFill>
            <a:srgbClr val="1F1F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444">
            <a:extLst>
              <a:ext uri="{FF2B5EF4-FFF2-40B4-BE49-F238E27FC236}">
                <a16:creationId xmlns:a16="http://schemas.microsoft.com/office/drawing/2014/main" id="{BE243E93-D531-A5D9-830B-C6D7D0A098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920" y="3175000"/>
            <a:ext cx="6338680" cy="3349624"/>
          </a:xfrm>
          <a:prstGeom prst="rect">
            <a:avLst/>
          </a:prstGeom>
          <a:noFill/>
        </p:spPr>
      </p:pic>
      <p:sp>
        <p:nvSpPr>
          <p:cNvPr id="7" name="Rectangle 446">
            <a:extLst>
              <a:ext uri="{FF2B5EF4-FFF2-40B4-BE49-F238E27FC236}">
                <a16:creationId xmlns:a16="http://schemas.microsoft.com/office/drawing/2014/main" id="{1ED8D102-768F-5807-79BF-9B7DEBB70952}"/>
              </a:ext>
            </a:extLst>
          </p:cNvPr>
          <p:cNvSpPr/>
          <p:nvPr/>
        </p:nvSpPr>
        <p:spPr>
          <a:xfrm>
            <a:off x="106070" y="1990471"/>
            <a:ext cx="10512755" cy="47972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449204" algn="l"/>
                <a:tab pos="10449204" algn="l"/>
              </a:tabLst>
            </a:pPr>
            <a:r>
              <a:rPr lang="en-GB" sz="1800" b="0" i="0" spc="1264" baseline="0" dirty="0">
                <a:solidFill>
                  <a:srgbClr val="1F1F1F"/>
                </a:solidFill>
                <a:latin typeface="Wingdings-Regular"/>
              </a:rPr>
              <a:t>❑</a:t>
            </a:r>
            <a:r>
              <a:rPr lang="en-GB" sz="1800" b="1" i="0" spc="0" baseline="0" dirty="0">
                <a:solidFill>
                  <a:srgbClr val="1F1F1F"/>
                </a:solidFill>
                <a:latin typeface="Arial"/>
              </a:rPr>
              <a:t>Ice class ships </a:t>
            </a:r>
            <a:r>
              <a:rPr lang="en-GB" sz="1800" b="0" i="0" spc="0" baseline="0" dirty="0">
                <a:solidFill>
                  <a:srgbClr val="1F1F1F"/>
                </a:solidFill>
                <a:latin typeface="Arial"/>
              </a:rPr>
              <a:t>(IA or IA Super)	 	</a:t>
            </a:r>
          </a:p>
          <a:p>
            <a:pPr marL="364236">
              <a:lnSpc>
                <a:spcPts val="2160"/>
              </a:lnSpc>
            </a:pPr>
            <a:r>
              <a:rPr lang="en-GB" sz="1800" b="0" i="0" spc="0" baseline="0" dirty="0">
                <a:solidFill>
                  <a:srgbClr val="1F1F1F"/>
                </a:solidFill>
                <a:latin typeface="Arial"/>
              </a:rPr>
              <a:t>to surrender 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5% fewer allowances </a:t>
            </a:r>
            <a:r>
              <a:rPr lang="en-GB" sz="1800" b="0" i="0" spc="0" baseline="0" dirty="0">
                <a:solidFill>
                  <a:srgbClr val="1F1F1F"/>
                </a:solidFill>
                <a:latin typeface="Arial"/>
              </a:rPr>
              <a:t>until </a:t>
            </a:r>
          </a:p>
          <a:p>
            <a:pPr marL="364236">
              <a:lnSpc>
                <a:spcPts val="2160"/>
              </a:lnSpc>
            </a:pPr>
            <a:r>
              <a:rPr lang="en-GB" sz="1800" b="0" i="0" spc="0" baseline="0" dirty="0">
                <a:solidFill>
                  <a:srgbClr val="1F1F1F"/>
                </a:solidFill>
                <a:latin typeface="Arial"/>
              </a:rPr>
              <a:t>31 December 2030 </a:t>
            </a:r>
          </a:p>
          <a:p>
            <a:pPr marL="0">
              <a:lnSpc>
                <a:spcPts val="2760"/>
              </a:lnSpc>
            </a:pPr>
            <a:r>
              <a:rPr lang="en-GB" sz="1802" b="0" i="0" spc="1262" baseline="0" dirty="0">
                <a:solidFill>
                  <a:srgbClr val="1F1F1F"/>
                </a:solidFill>
                <a:latin typeface="Wingdings-Regular"/>
              </a:rPr>
              <a:t>❑</a:t>
            </a:r>
            <a:r>
              <a:rPr lang="en-GB" sz="1802" b="1" i="0" u="sng" spc="0" baseline="0" dirty="0">
                <a:solidFill>
                  <a:srgbClr val="1F1F1F"/>
                </a:solidFill>
                <a:latin typeface="Arial"/>
              </a:rPr>
              <a:t>Derogation</a:t>
            </a:r>
            <a:r>
              <a:rPr lang="en-GB" sz="1802" b="1" i="0" spc="0" baseline="0" dirty="0">
                <a:solidFill>
                  <a:srgbClr val="1F1F1F"/>
                </a:solidFill>
                <a:latin typeface="Arial"/>
              </a:rPr>
              <a:t>:</a:t>
            </a:r>
            <a:r>
              <a:rPr lang="en-GB" sz="1802" b="1" i="0" spc="1022" baseline="0" dirty="0">
                <a:solidFill>
                  <a:srgbClr val="1F1F1F"/>
                </a:solidFill>
                <a:latin typeface="Arial"/>
              </a:rPr>
              <a:t> 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until</a:t>
            </a:r>
            <a:r>
              <a:rPr lang="en-GB" sz="1802" b="0" i="0" spc="1037" baseline="0" dirty="0">
                <a:solidFill>
                  <a:srgbClr val="3E3E3E"/>
                </a:solidFill>
                <a:latin typeface="Arial"/>
              </a:rPr>
              <a:t> 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31</a:t>
            </a:r>
            <a:r>
              <a:rPr lang="en-GB" sz="1802" b="0" i="0" spc="1034" baseline="0" dirty="0">
                <a:solidFill>
                  <a:srgbClr val="3E3E3E"/>
                </a:solidFill>
                <a:latin typeface="Arial"/>
              </a:rPr>
              <a:t> 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December</a:t>
            </a:r>
            <a:r>
              <a:rPr lang="en-GB" sz="1802" b="0" i="0" spc="1034" baseline="0" dirty="0">
                <a:solidFill>
                  <a:srgbClr val="3E3E3E"/>
                </a:solidFill>
                <a:latin typeface="Arial"/>
              </a:rPr>
              <a:t> 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2030, </a:t>
            </a:r>
          </a:p>
          <a:p>
            <a:pPr marL="364236">
              <a:lnSpc>
                <a:spcPts val="2161"/>
              </a:lnSpc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emissions exclude</a:t>
            </a:r>
            <a:r>
              <a:rPr lang="en-GB" sz="1800" b="0" i="0" spc="537" baseline="0" dirty="0">
                <a:solidFill>
                  <a:srgbClr val="3E3E3E"/>
                </a:solidFill>
                <a:latin typeface="Arial"/>
              </a:rPr>
              <a:t>d</a:t>
            </a:r>
            <a:r>
              <a:rPr lang="en-GB" sz="1800" b="0" i="0" spc="0" baseline="0" dirty="0">
                <a:solidFill>
                  <a:srgbClr val="1F1F1F"/>
                </a:solidFill>
                <a:latin typeface="Arial"/>
              </a:rPr>
              <a:t>from voyages by:</a:t>
            </a:r>
          </a:p>
          <a:p>
            <a:pPr marL="364236">
              <a:lnSpc>
                <a:spcPts val="2374"/>
              </a:lnSpc>
              <a:tabLst>
                <a:tab pos="1912594" algn="l"/>
                <a:tab pos="2723743" algn="l"/>
                <a:tab pos="3456787" algn="l"/>
                <a:tab pos="4113631" algn="l"/>
              </a:tabLst>
            </a:pPr>
            <a:r>
              <a:rPr lang="en-GB" sz="1800" b="0" i="0" spc="1295" baseline="0" dirty="0">
                <a:solidFill>
                  <a:srgbClr val="3E3E3E"/>
                </a:solidFill>
                <a:latin typeface="Symbol"/>
              </a:rPr>
              <a:t>·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passenger	ships,	other	than	cruise</a:t>
            </a:r>
          </a:p>
          <a:p>
            <a:pPr marL="633983">
              <a:lnSpc>
                <a:spcPts val="2149"/>
              </a:lnSpc>
              <a:tabLst>
                <a:tab pos="2029941" algn="l"/>
                <a:tab pos="2958438" algn="l"/>
                <a:tab pos="3670146" algn="l"/>
                <a:tab pos="4240122" algn="l"/>
              </a:tabLst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passenger	ships,	and	by	ro-ro</a:t>
            </a:r>
          </a:p>
          <a:p>
            <a:pPr marL="633983">
              <a:lnSpc>
                <a:spcPts val="2160"/>
              </a:lnSpc>
            </a:pP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passenge</a:t>
            </a:r>
            <a:r>
              <a:rPr lang="en-GB" sz="1802" b="0" i="0" spc="1103" baseline="0" dirty="0">
                <a:solidFill>
                  <a:srgbClr val="3E3E3E"/>
                </a:solidFill>
                <a:latin typeface="Arial"/>
              </a:rPr>
              <a:t>r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ships</a:t>
            </a:r>
            <a:r>
              <a:rPr lang="en-GB" sz="1802" b="0" i="0" spc="1110" baseline="0" dirty="0">
                <a:solidFill>
                  <a:srgbClr val="3E3E3E"/>
                </a:solidFill>
                <a:latin typeface="Arial"/>
              </a:rPr>
              <a:t>,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to/fro</a:t>
            </a:r>
            <a:r>
              <a:rPr lang="en-GB" sz="1802" b="0" i="0" spc="1098" baseline="0" dirty="0">
                <a:solidFill>
                  <a:srgbClr val="3E3E3E"/>
                </a:solidFill>
                <a:latin typeface="Arial"/>
              </a:rPr>
              <a:t>m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port</a:t>
            </a:r>
            <a:r>
              <a:rPr lang="en-GB" sz="1802" b="0" i="0" spc="1104" baseline="0" dirty="0">
                <a:solidFill>
                  <a:srgbClr val="3E3E3E"/>
                </a:solidFill>
                <a:latin typeface="Arial"/>
              </a:rPr>
              <a:t>s</a:t>
            </a:r>
            <a:r>
              <a:rPr lang="en-GB" sz="1802" b="0" i="0" spc="0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2" b="0" i="0" spc="1106" baseline="0" dirty="0">
                <a:solidFill>
                  <a:srgbClr val="3E3E3E"/>
                </a:solidFill>
                <a:latin typeface="Arial"/>
              </a:rPr>
              <a:t>f</a:t>
            </a:r>
            <a:r>
              <a:rPr lang="en-GB" sz="1802" b="1" i="0" spc="0" baseline="0" dirty="0">
                <a:solidFill>
                  <a:srgbClr val="0076A5"/>
                </a:solidFill>
                <a:latin typeface="Arial"/>
              </a:rPr>
              <a:t>EU</a:t>
            </a:r>
          </a:p>
          <a:p>
            <a:pPr marL="633983">
              <a:lnSpc>
                <a:spcPts val="2161"/>
              </a:lnSpc>
            </a:pP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island</a:t>
            </a:r>
            <a:r>
              <a:rPr lang="en-GB" sz="1800" b="1" i="0" spc="549" baseline="0" dirty="0">
                <a:solidFill>
                  <a:srgbClr val="0076A5"/>
                </a:solidFill>
                <a:latin typeface="Arial"/>
              </a:rPr>
              <a:t>s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wit</a:t>
            </a:r>
            <a:r>
              <a:rPr lang="en-GB" sz="1800" b="1" i="0" spc="581" baseline="0" dirty="0">
                <a:solidFill>
                  <a:srgbClr val="0076A5"/>
                </a:solidFill>
                <a:latin typeface="Arial"/>
              </a:rPr>
              <a:t>h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permanen</a:t>
            </a:r>
            <a:r>
              <a:rPr lang="en-GB" sz="1800" b="1" i="0" spc="582" baseline="0" dirty="0">
                <a:solidFill>
                  <a:srgbClr val="0076A5"/>
                </a:solidFill>
                <a:latin typeface="Arial"/>
              </a:rPr>
              <a:t>t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populatio</a:t>
            </a:r>
            <a:r>
              <a:rPr lang="en-GB" sz="1800" b="1" i="0" spc="572" baseline="0" dirty="0">
                <a:solidFill>
                  <a:srgbClr val="0076A5"/>
                </a:solidFill>
                <a:latin typeface="Arial"/>
              </a:rPr>
              <a:t>n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of</a:t>
            </a:r>
          </a:p>
          <a:p>
            <a:pPr marL="633983">
              <a:lnSpc>
                <a:spcPts val="2160"/>
              </a:lnSpc>
            </a:pP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les</a:t>
            </a:r>
            <a:r>
              <a:rPr lang="en-GB" sz="1800" b="1" i="0" spc="498" baseline="0" dirty="0">
                <a:solidFill>
                  <a:srgbClr val="0076A5"/>
                </a:solidFill>
                <a:latin typeface="Arial"/>
              </a:rPr>
              <a:t>s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tha</a:t>
            </a:r>
            <a:r>
              <a:rPr lang="en-GB" sz="1800" b="1" i="0" spc="507" baseline="0" dirty="0">
                <a:solidFill>
                  <a:srgbClr val="0076A5"/>
                </a:solidFill>
                <a:latin typeface="Arial"/>
              </a:rPr>
              <a:t>n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200.00</a:t>
            </a:r>
            <a:r>
              <a:rPr lang="en-GB" sz="1800" b="1" i="0" spc="514" baseline="0" dirty="0">
                <a:solidFill>
                  <a:srgbClr val="0076A5"/>
                </a:solidFill>
                <a:latin typeface="Arial"/>
              </a:rPr>
              <a:t>0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residents</a:t>
            </a:r>
          </a:p>
          <a:p>
            <a:pPr marL="364236">
              <a:lnSpc>
                <a:spcPts val="2362"/>
              </a:lnSpc>
            </a:pPr>
            <a:r>
              <a:rPr lang="en-GB" sz="1800" b="0" i="0" spc="1295" baseline="0" dirty="0">
                <a:solidFill>
                  <a:srgbClr val="3E3E3E"/>
                </a:solidFill>
                <a:latin typeface="Symbol"/>
              </a:rPr>
              <a:t>·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passenge</a:t>
            </a:r>
            <a:r>
              <a:rPr lang="en-GB" sz="1800" b="0" i="0" spc="1451" baseline="0" dirty="0">
                <a:solidFill>
                  <a:srgbClr val="3E3E3E"/>
                </a:solidFill>
                <a:latin typeface="Arial"/>
              </a:rPr>
              <a:t>r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0" b="0" i="0" spc="1464" baseline="0" dirty="0">
                <a:solidFill>
                  <a:srgbClr val="3E3E3E"/>
                </a:solidFill>
                <a:latin typeface="Arial"/>
              </a:rPr>
              <a:t>r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ro-r</a:t>
            </a:r>
            <a:r>
              <a:rPr lang="en-GB" sz="1800" b="0" i="0" spc="1447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passenge</a:t>
            </a:r>
            <a:r>
              <a:rPr lang="en-GB" sz="1800" b="0" i="0" spc="1448" baseline="0" dirty="0">
                <a:solidFill>
                  <a:srgbClr val="3E3E3E"/>
                </a:solidFill>
                <a:latin typeface="Arial"/>
              </a:rPr>
              <a:t>r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ships</a:t>
            </a:r>
          </a:p>
          <a:p>
            <a:pPr marL="633983">
              <a:lnSpc>
                <a:spcPts val="2149"/>
              </a:lnSpc>
              <a:tabLst>
                <a:tab pos="1975077" algn="l"/>
                <a:tab pos="2859378" algn="l"/>
                <a:tab pos="3287622" algn="l"/>
              </a:tabLst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performed	under	a	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transnational</a:t>
            </a:r>
          </a:p>
          <a:p>
            <a:pPr marL="633983">
              <a:lnSpc>
                <a:spcPts val="2160"/>
              </a:lnSpc>
            </a:pPr>
            <a:r>
              <a:rPr lang="en-GB" sz="1802" b="1" i="0" spc="0" baseline="0" dirty="0">
                <a:solidFill>
                  <a:srgbClr val="0076A5"/>
                </a:solidFill>
                <a:latin typeface="Arial"/>
              </a:rPr>
              <a:t>publi</a:t>
            </a:r>
            <a:r>
              <a:rPr lang="en-GB" sz="1802" b="1" i="0" spc="474" baseline="0" dirty="0">
                <a:solidFill>
                  <a:srgbClr val="0076A5"/>
                </a:solidFill>
                <a:latin typeface="Arial"/>
              </a:rPr>
              <a:t>c</a:t>
            </a:r>
            <a:r>
              <a:rPr lang="en-GB" sz="1802" b="1" i="0" spc="0" baseline="0" dirty="0">
                <a:solidFill>
                  <a:srgbClr val="0076A5"/>
                </a:solidFill>
                <a:latin typeface="Arial"/>
              </a:rPr>
              <a:t>servic</a:t>
            </a:r>
            <a:r>
              <a:rPr lang="en-GB" sz="1802" b="1" i="0" spc="552" baseline="0" dirty="0">
                <a:solidFill>
                  <a:srgbClr val="0076A5"/>
                </a:solidFill>
                <a:latin typeface="Arial"/>
              </a:rPr>
              <a:t>e</a:t>
            </a:r>
            <a:r>
              <a:rPr lang="en-GB" sz="1802" b="1" i="0" spc="0" baseline="0" dirty="0">
                <a:solidFill>
                  <a:srgbClr val="0076A5"/>
                </a:solidFill>
                <a:latin typeface="Arial"/>
              </a:rPr>
              <a:t>contract/obligation</a:t>
            </a:r>
          </a:p>
          <a:p>
            <a:pPr marL="364236">
              <a:lnSpc>
                <a:spcPts val="2376"/>
              </a:lnSpc>
            </a:pPr>
            <a:r>
              <a:rPr lang="en-GB" sz="1800" b="0" i="0" spc="1295" baseline="0" dirty="0">
                <a:solidFill>
                  <a:srgbClr val="3E3E3E"/>
                </a:solidFill>
                <a:latin typeface="Symbol"/>
              </a:rPr>
              <a:t>·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ship</a:t>
            </a:r>
            <a:r>
              <a:rPr lang="en-GB" sz="1800" b="0" i="0" spc="1399" baseline="0" dirty="0">
                <a:solidFill>
                  <a:srgbClr val="3E3E3E"/>
                </a:solidFill>
                <a:latin typeface="Arial"/>
              </a:rPr>
              <a:t>s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to/fro</a:t>
            </a:r>
            <a:r>
              <a:rPr lang="en-GB" sz="1800" b="0" i="0" spc="1402" baseline="0" dirty="0">
                <a:solidFill>
                  <a:srgbClr val="3E3E3E"/>
                </a:solidFill>
                <a:latin typeface="Arial"/>
              </a:rPr>
              <a:t>m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E</a:t>
            </a:r>
            <a:r>
              <a:rPr lang="en-GB" sz="1800" b="1" i="0" spc="1400" baseline="0" dirty="0">
                <a:solidFill>
                  <a:srgbClr val="0076A5"/>
                </a:solidFill>
                <a:latin typeface="Arial"/>
              </a:rPr>
              <a:t>U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outermos</a:t>
            </a:r>
            <a:r>
              <a:rPr lang="en-GB" sz="1800" b="1" i="0" spc="1401" baseline="0" dirty="0">
                <a:solidFill>
                  <a:srgbClr val="0076A5"/>
                </a:solidFill>
                <a:latin typeface="Arial"/>
              </a:rPr>
              <a:t>t</a:t>
            </a:r>
            <a:r>
              <a:rPr lang="en-GB" sz="1800" b="1" i="0" spc="0" baseline="0" dirty="0">
                <a:solidFill>
                  <a:srgbClr val="0076A5"/>
                </a:solidFill>
                <a:latin typeface="Arial"/>
              </a:rPr>
              <a:t>region</a:t>
            </a:r>
          </a:p>
          <a:p>
            <a:pPr marL="633983">
              <a:lnSpc>
                <a:spcPts val="2149"/>
              </a:lnSpc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from/t</a:t>
            </a:r>
            <a:r>
              <a:rPr lang="en-GB" sz="1800" b="0" i="0" spc="584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0" b="0" i="0" spc="583" baseline="0" dirty="0">
                <a:solidFill>
                  <a:srgbClr val="3E3E3E"/>
                </a:solidFill>
                <a:latin typeface="Arial"/>
              </a:rPr>
              <a:t>a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por</a:t>
            </a:r>
            <a:r>
              <a:rPr lang="en-GB" sz="1800" b="0" i="0" spc="591" baseline="0" dirty="0">
                <a:solidFill>
                  <a:srgbClr val="3E3E3E"/>
                </a:solidFill>
                <a:latin typeface="Arial"/>
              </a:rPr>
              <a:t>t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0" b="0" i="0" spc="594" baseline="0" dirty="0">
                <a:solidFill>
                  <a:srgbClr val="3E3E3E"/>
                </a:solidFill>
                <a:latin typeface="Arial"/>
              </a:rPr>
              <a:t>f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th</a:t>
            </a:r>
            <a:r>
              <a:rPr lang="en-GB" sz="1800" b="0" i="0" spc="582" baseline="0" dirty="0">
                <a:solidFill>
                  <a:srgbClr val="3E3E3E"/>
                </a:solidFill>
                <a:latin typeface="Arial"/>
              </a:rPr>
              <a:t>e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sam</a:t>
            </a:r>
            <a:r>
              <a:rPr lang="en-GB" sz="1800" b="0" i="0" spc="579" baseline="0" dirty="0">
                <a:solidFill>
                  <a:srgbClr val="3E3E3E"/>
                </a:solidFill>
                <a:latin typeface="Arial"/>
              </a:rPr>
              <a:t>e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E</a:t>
            </a:r>
            <a:r>
              <a:rPr lang="en-GB" sz="1800" b="0" i="0" spc="584" baseline="0" dirty="0">
                <a:solidFill>
                  <a:srgbClr val="3E3E3E"/>
                </a:solidFill>
                <a:latin typeface="Arial"/>
              </a:rPr>
              <a:t>U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M</a:t>
            </a:r>
            <a:r>
              <a:rPr lang="en-GB" sz="1800" b="0" i="0" spc="587" baseline="0" dirty="0">
                <a:solidFill>
                  <a:srgbClr val="3E3E3E"/>
                </a:solidFill>
                <a:latin typeface="Arial"/>
              </a:rPr>
              <a:t>S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State</a:t>
            </a:r>
          </a:p>
          <a:p>
            <a:pPr marL="633983">
              <a:lnSpc>
                <a:spcPts val="2160"/>
              </a:lnSpc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(includin</a:t>
            </a:r>
            <a:r>
              <a:rPr lang="en-GB" sz="1800" b="0" i="0" spc="716" baseline="0" dirty="0">
                <a:solidFill>
                  <a:srgbClr val="3E3E3E"/>
                </a:solidFill>
                <a:latin typeface="Arial"/>
              </a:rPr>
              <a:t>g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port</a:t>
            </a:r>
            <a:r>
              <a:rPr lang="en-GB" sz="1800" b="0" i="0" spc="733" baseline="0" dirty="0">
                <a:solidFill>
                  <a:srgbClr val="3E3E3E"/>
                </a:solidFill>
                <a:latin typeface="Arial"/>
              </a:rPr>
              <a:t>s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withi</a:t>
            </a:r>
            <a:r>
              <a:rPr lang="en-GB" sz="1800" b="0" i="0" spc="726" baseline="0" dirty="0">
                <a:solidFill>
                  <a:srgbClr val="3E3E3E"/>
                </a:solidFill>
                <a:latin typeface="Arial"/>
              </a:rPr>
              <a:t>n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an</a:t>
            </a:r>
            <a:r>
              <a:rPr lang="en-GB" sz="1800" b="0" i="0" spc="727" baseline="0" dirty="0">
                <a:solidFill>
                  <a:srgbClr val="3E3E3E"/>
                </a:solidFill>
                <a:latin typeface="Arial"/>
              </a:rPr>
              <a:t>d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betwee</a:t>
            </a:r>
            <a:r>
              <a:rPr lang="en-GB" sz="1800" b="0" i="0" spc="715" baseline="0" dirty="0">
                <a:solidFill>
                  <a:srgbClr val="3E3E3E"/>
                </a:solidFill>
                <a:latin typeface="Arial"/>
              </a:rPr>
              <a:t>n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the</a:t>
            </a:r>
          </a:p>
          <a:p>
            <a:pPr marL="633983">
              <a:lnSpc>
                <a:spcPts val="2159"/>
              </a:lnSpc>
            </a:pP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outermos</a:t>
            </a:r>
            <a:r>
              <a:rPr lang="en-GB" sz="1800" b="0" i="0" spc="501" baseline="0" dirty="0">
                <a:solidFill>
                  <a:srgbClr val="3E3E3E"/>
                </a:solidFill>
                <a:latin typeface="Arial"/>
              </a:rPr>
              <a:t>t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region</a:t>
            </a:r>
            <a:r>
              <a:rPr lang="en-GB" sz="1800" b="0" i="0" spc="526" baseline="0" dirty="0">
                <a:solidFill>
                  <a:srgbClr val="3E3E3E"/>
                </a:solidFill>
                <a:latin typeface="Arial"/>
              </a:rPr>
              <a:t>s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o</a:t>
            </a:r>
            <a:r>
              <a:rPr lang="en-GB" sz="1800" b="0" i="0" spc="495" baseline="0" dirty="0">
                <a:solidFill>
                  <a:srgbClr val="3E3E3E"/>
                </a:solidFill>
                <a:latin typeface="Arial"/>
              </a:rPr>
              <a:t>f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th</a:t>
            </a:r>
            <a:r>
              <a:rPr lang="en-GB" sz="1800" b="0" i="0" spc="498" baseline="0" dirty="0">
                <a:solidFill>
                  <a:srgbClr val="3E3E3E"/>
                </a:solidFill>
                <a:latin typeface="Arial"/>
              </a:rPr>
              <a:t>e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sam</a:t>
            </a:r>
            <a:r>
              <a:rPr lang="en-GB" sz="1800" b="0" i="0" spc="315" baseline="0" dirty="0">
                <a:solidFill>
                  <a:srgbClr val="3E3E3E"/>
                </a:solidFill>
                <a:latin typeface="Arial"/>
              </a:rPr>
              <a:t>e</a:t>
            </a:r>
            <a:r>
              <a:rPr lang="en-GB" sz="1800" b="0" i="0" spc="0" baseline="0" dirty="0">
                <a:solidFill>
                  <a:srgbClr val="3E3E3E"/>
                </a:solidFill>
                <a:latin typeface="Arial"/>
              </a:rPr>
              <a:t>MS)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3DA995F-4B8F-6BF1-B926-245504429EDA}"/>
              </a:ext>
            </a:extLst>
          </p:cNvPr>
          <p:cNvSpPr txBox="1">
            <a:spLocks/>
          </p:cNvSpPr>
          <p:nvPr/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Implementation of MRV Reg. and Dir. ETS</a:t>
            </a:r>
          </a:p>
          <a:p>
            <a:r>
              <a:rPr lang="en-GB" sz="3200" dirty="0">
                <a:solidFill>
                  <a:srgbClr val="0076A5"/>
                </a:solidFill>
                <a:latin typeface="Montserrat Black" panose="00000A00000000000000" pitchFamily="2" charset="0"/>
              </a:rPr>
              <a:t>Derogations</a:t>
            </a:r>
            <a:endParaRPr lang="en-GB" sz="3200" dirty="0">
              <a:solidFill>
                <a:srgbClr val="0076A5"/>
              </a:solidFill>
              <a:latin typeface="Montserrat Black" panose="00000A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8CDF59-44DE-6A58-D688-6A153F301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429744"/>
              </p:ext>
            </p:extLst>
          </p:nvPr>
        </p:nvGraphicFramePr>
        <p:xfrm>
          <a:off x="1016880" y="386602"/>
          <a:ext cx="4712072" cy="378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FBD10A36-87C6-7D8A-C03F-F890F5040BAF}"/>
              </a:ext>
            </a:extLst>
          </p:cNvPr>
          <p:cNvSpPr/>
          <p:nvPr/>
        </p:nvSpPr>
        <p:spPr>
          <a:xfrm>
            <a:off x="5944976" y="2258810"/>
            <a:ext cx="1080120" cy="36004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9DFAF-DD8A-3136-C776-BC29C50ED7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735"/>
          <a:stretch/>
        </p:blipFill>
        <p:spPr>
          <a:xfrm>
            <a:off x="7241120" y="1630458"/>
            <a:ext cx="3743247" cy="107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0D4EE-445E-7A1C-649F-C0BA4150C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1120" y="2768827"/>
            <a:ext cx="3743247" cy="3921944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1D364DF-7590-7636-696F-EC37A82AC9D8}"/>
              </a:ext>
            </a:extLst>
          </p:cNvPr>
          <p:cNvSpPr txBox="1">
            <a:spLocks/>
          </p:cNvSpPr>
          <p:nvPr/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Implementation of MRV Reg. and Dir. ETS</a:t>
            </a:r>
          </a:p>
          <a:p>
            <a:r>
              <a:rPr lang="it-IT" dirty="0">
                <a:solidFill>
                  <a:srgbClr val="0076A5"/>
                </a:solidFill>
                <a:latin typeface="Montserrat Black" panose="00000A00000000000000" pitchFamily="2" charset="0"/>
              </a:rPr>
              <a:t>Derogations</a:t>
            </a:r>
          </a:p>
        </p:txBody>
      </p:sp>
    </p:spTree>
    <p:extLst>
      <p:ext uri="{BB962C8B-B14F-4D97-AF65-F5344CB8AC3E}">
        <p14:creationId xmlns:p14="http://schemas.microsoft.com/office/powerpoint/2010/main" val="19200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B13CA1433B794A83898431C802888E" ma:contentTypeVersion="26" ma:contentTypeDescription="Create a new document." ma:contentTypeScope="" ma:versionID="c4da5791c394327b162a1f62f4fc232f">
  <xsd:schema xmlns:xsd="http://www.w3.org/2001/XMLSchema" xmlns:xs="http://www.w3.org/2001/XMLSchema" xmlns:p="http://schemas.microsoft.com/office/2006/metadata/properties" xmlns:ns2="ad3eab4f-fd57-45b7-8972-721f9a333926" targetNamespace="http://schemas.microsoft.com/office/2006/metadata/properties" ma:root="true" ma:fieldsID="c18857a1de759f34f6ecccbd241b2afb" ns2:_="">
    <xsd:import namespace="ad3eab4f-fd57-45b7-8972-721f9a333926"/>
    <xsd:element name="properties">
      <xsd:complexType>
        <xsd:sequence>
          <xsd:element name="documentManagement">
            <xsd:complexType>
              <xsd:all>
                <xsd:element ref="ns2:Language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eab4f-fd57-45b7-8972-721f9a333926" elementFormDefault="qualified">
    <xsd:import namespace="http://schemas.microsoft.com/office/2006/documentManagement/types"/>
    <xsd:import namespace="http://schemas.microsoft.com/office/infopath/2007/PartnerControls"/>
    <xsd:element name="Language" ma:index="8" ma:displayName="Language" ma:default="English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d3eab4f-fd57-45b7-8972-721f9a333926">English</Language>
  </documentManagement>
</p:properties>
</file>

<file path=customXml/itemProps1.xml><?xml version="1.0" encoding="utf-8"?>
<ds:datastoreItem xmlns:ds="http://schemas.openxmlformats.org/officeDocument/2006/customXml" ds:itemID="{8367BD94-A0B2-4671-B0C7-2FF1373B0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90E1F-EC97-4FBB-A6CD-861DB2F1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eab4f-fd57-45b7-8972-721f9a33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A692CE-0098-4FB4-B606-5F0018B755F8}">
  <ds:schemaRefs>
    <ds:schemaRef ds:uri="http://purl.org/dc/elements/1.1/"/>
    <ds:schemaRef ds:uri="ad3eab4f-fd57-45b7-8972-721f9a33392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1150</Words>
  <Application>Microsoft Office PowerPoint</Application>
  <PresentationFormat>Widescreen</PresentationFormat>
  <Paragraphs>184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Calibri-Bold</vt:lpstr>
      <vt:lpstr>Montserrat</vt:lpstr>
      <vt:lpstr>Montserrat Black</vt:lpstr>
      <vt:lpstr>Symbol</vt:lpstr>
      <vt:lpstr>Wingdings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Mirko SOSTEGNI</dc:creator>
  <cp:lastModifiedBy>RINA</cp:lastModifiedBy>
  <cp:revision>68</cp:revision>
  <dcterms:created xsi:type="dcterms:W3CDTF">2023-02-16T15:37:36Z</dcterms:created>
  <dcterms:modified xsi:type="dcterms:W3CDTF">2024-02-02T12:52:28Z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175487-42af-4492-84fe-2b4054e011bd_Enabled">
    <vt:lpwstr>true</vt:lpwstr>
  </property>
  <property fmtid="{D5CDD505-2E9C-101B-9397-08002B2CF9AE}" pid="3" name="MSIP_Label_a6175487-42af-4492-84fe-2b4054e011bd_SetDate">
    <vt:lpwstr>2023-02-16T17:07:05Z</vt:lpwstr>
  </property>
  <property fmtid="{D5CDD505-2E9C-101B-9397-08002B2CF9AE}" pid="4" name="MSIP_Label_a6175487-42af-4492-84fe-2b4054e011bd_Method">
    <vt:lpwstr>Privileged</vt:lpwstr>
  </property>
  <property fmtid="{D5CDD505-2E9C-101B-9397-08002B2CF9AE}" pid="5" name="MSIP_Label_a6175487-42af-4492-84fe-2b4054e011bd_Name">
    <vt:lpwstr>Public</vt:lpwstr>
  </property>
  <property fmtid="{D5CDD505-2E9C-101B-9397-08002B2CF9AE}" pid="6" name="MSIP_Label_a6175487-42af-4492-84fe-2b4054e011bd_SiteId">
    <vt:lpwstr>76e3e3ff-fce0-45ec-a946-bc44d69a9b7e</vt:lpwstr>
  </property>
  <property fmtid="{D5CDD505-2E9C-101B-9397-08002B2CF9AE}" pid="7" name="MSIP_Label_a6175487-42af-4492-84fe-2b4054e011bd_ActionId">
    <vt:lpwstr>bc9f88c9-ac7d-4338-abd6-3b60e4a8f515</vt:lpwstr>
  </property>
  <property fmtid="{D5CDD505-2E9C-101B-9397-08002B2CF9AE}" pid="8" name="MSIP_Label_a6175487-42af-4492-84fe-2b4054e011bd_ContentBits">
    <vt:lpwstr>0</vt:lpwstr>
  </property>
  <property fmtid="{D5CDD505-2E9C-101B-9397-08002B2CF9AE}" pid="9" name="ContentTypeId">
    <vt:lpwstr>0x01010015B13CA1433B794A83898431C802888E</vt:lpwstr>
  </property>
</Properties>
</file>